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71" r:id="rId4"/>
    <p:sldId id="272" r:id="rId5"/>
    <p:sldId id="258" r:id="rId6"/>
    <p:sldId id="279" r:id="rId7"/>
    <p:sldId id="280" r:id="rId8"/>
    <p:sldId id="261" r:id="rId9"/>
    <p:sldId id="260" r:id="rId10"/>
    <p:sldId id="282" r:id="rId11"/>
    <p:sldId id="262" r:id="rId12"/>
    <p:sldId id="269" r:id="rId13"/>
    <p:sldId id="264" r:id="rId14"/>
    <p:sldId id="268" r:id="rId15"/>
    <p:sldId id="265" r:id="rId16"/>
    <p:sldId id="270" r:id="rId17"/>
    <p:sldId id="273" r:id="rId18"/>
    <p:sldId id="281" r:id="rId19"/>
    <p:sldId id="274" r:id="rId20"/>
    <p:sldId id="276" r:id="rId21"/>
    <p:sldId id="278" r:id="rId22"/>
    <p:sldId id="27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54FCF7-42DD-4D5F-AF0D-8DFE54A6B9E2}" v="46" dt="2023-11-29T17:27:24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3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kattenbraker" userId="f7c05732ff42483e" providerId="LiveId" clId="{6954FCF7-42DD-4D5F-AF0D-8DFE54A6B9E2}"/>
    <pc:docChg chg="undo custSel addSld delSld modSld sldOrd">
      <pc:chgData name="jason kattenbraker" userId="f7c05732ff42483e" providerId="LiveId" clId="{6954FCF7-42DD-4D5F-AF0D-8DFE54A6B9E2}" dt="2023-11-29T17:28:37.995" v="3877" actId="20577"/>
      <pc:docMkLst>
        <pc:docMk/>
      </pc:docMkLst>
      <pc:sldChg chg="modSp mod">
        <pc:chgData name="jason kattenbraker" userId="f7c05732ff42483e" providerId="LiveId" clId="{6954FCF7-42DD-4D5F-AF0D-8DFE54A6B9E2}" dt="2023-11-28T16:15:05.346" v="385" actId="20577"/>
        <pc:sldMkLst>
          <pc:docMk/>
          <pc:sldMk cId="3690442111" sldId="257"/>
        </pc:sldMkLst>
        <pc:spChg chg="mod">
          <ac:chgData name="jason kattenbraker" userId="f7c05732ff42483e" providerId="LiveId" clId="{6954FCF7-42DD-4D5F-AF0D-8DFE54A6B9E2}" dt="2023-11-28T16:15:05.346" v="385" actId="20577"/>
          <ac:spMkLst>
            <pc:docMk/>
            <pc:sldMk cId="3690442111" sldId="257"/>
            <ac:spMk id="3" creationId="{ED4EC1B9-F093-7FF8-C49B-2AF1B6DD5369}"/>
          </ac:spMkLst>
        </pc:spChg>
        <pc:spChg chg="mod">
          <ac:chgData name="jason kattenbraker" userId="f7c05732ff42483e" providerId="LiveId" clId="{6954FCF7-42DD-4D5F-AF0D-8DFE54A6B9E2}" dt="2023-11-28T16:10:44.769" v="11" actId="20577"/>
          <ac:spMkLst>
            <pc:docMk/>
            <pc:sldMk cId="3690442111" sldId="257"/>
            <ac:spMk id="7" creationId="{34628ECC-1E5D-365B-098C-377DBAEACDEE}"/>
          </ac:spMkLst>
        </pc:spChg>
      </pc:sldChg>
      <pc:sldChg chg="del">
        <pc:chgData name="jason kattenbraker" userId="f7c05732ff42483e" providerId="LiveId" clId="{6954FCF7-42DD-4D5F-AF0D-8DFE54A6B9E2}" dt="2023-11-29T17:25:31.405" v="3835" actId="47"/>
        <pc:sldMkLst>
          <pc:docMk/>
          <pc:sldMk cId="2162412818" sldId="259"/>
        </pc:sldMkLst>
      </pc:sldChg>
      <pc:sldChg chg="add del">
        <pc:chgData name="jason kattenbraker" userId="f7c05732ff42483e" providerId="LiveId" clId="{6954FCF7-42DD-4D5F-AF0D-8DFE54A6B9E2}" dt="2023-11-29T17:25:55.222" v="3839"/>
        <pc:sldMkLst>
          <pc:docMk/>
          <pc:sldMk cId="3434510334" sldId="260"/>
        </pc:sldMkLst>
      </pc:sldChg>
      <pc:sldChg chg="add del">
        <pc:chgData name="jason kattenbraker" userId="f7c05732ff42483e" providerId="LiveId" clId="{6954FCF7-42DD-4D5F-AF0D-8DFE54A6B9E2}" dt="2023-11-29T17:25:55.222" v="3839"/>
        <pc:sldMkLst>
          <pc:docMk/>
          <pc:sldMk cId="1034718223" sldId="261"/>
        </pc:sldMkLst>
      </pc:sldChg>
      <pc:sldChg chg="del ord">
        <pc:chgData name="jason kattenbraker" userId="f7c05732ff42483e" providerId="LiveId" clId="{6954FCF7-42DD-4D5F-AF0D-8DFE54A6B9E2}" dt="2023-11-29T17:27:30.689" v="3850" actId="47"/>
        <pc:sldMkLst>
          <pc:docMk/>
          <pc:sldMk cId="644008287" sldId="263"/>
        </pc:sldMkLst>
      </pc:sldChg>
      <pc:sldChg chg="modSp mod">
        <pc:chgData name="jason kattenbraker" userId="f7c05732ff42483e" providerId="LiveId" clId="{6954FCF7-42DD-4D5F-AF0D-8DFE54A6B9E2}" dt="2023-11-29T10:51:33.293" v="3833" actId="20577"/>
        <pc:sldMkLst>
          <pc:docMk/>
          <pc:sldMk cId="4190094301" sldId="265"/>
        </pc:sldMkLst>
        <pc:spChg chg="mod">
          <ac:chgData name="jason kattenbraker" userId="f7c05732ff42483e" providerId="LiveId" clId="{6954FCF7-42DD-4D5F-AF0D-8DFE54A6B9E2}" dt="2023-11-29T10:51:33.293" v="3833" actId="20577"/>
          <ac:spMkLst>
            <pc:docMk/>
            <pc:sldMk cId="4190094301" sldId="265"/>
            <ac:spMk id="5" creationId="{A32E3A04-10E8-161A-A922-BD1E016957B7}"/>
          </ac:spMkLst>
        </pc:spChg>
      </pc:sldChg>
      <pc:sldChg chg="modSp mod ord">
        <pc:chgData name="jason kattenbraker" userId="f7c05732ff42483e" providerId="LiveId" clId="{6954FCF7-42DD-4D5F-AF0D-8DFE54A6B9E2}" dt="2023-11-28T16:23:11.430" v="528" actId="14826"/>
        <pc:sldMkLst>
          <pc:docMk/>
          <pc:sldMk cId="3426402464" sldId="266"/>
        </pc:sldMkLst>
        <pc:picChg chg="mod">
          <ac:chgData name="jason kattenbraker" userId="f7c05732ff42483e" providerId="LiveId" clId="{6954FCF7-42DD-4D5F-AF0D-8DFE54A6B9E2}" dt="2023-11-28T16:23:11.430" v="528" actId="14826"/>
          <ac:picMkLst>
            <pc:docMk/>
            <pc:sldMk cId="3426402464" sldId="266"/>
            <ac:picMk id="4" creationId="{339F4641-FB2D-4FED-0BA0-F583285935B1}"/>
          </ac:picMkLst>
        </pc:picChg>
      </pc:sldChg>
      <pc:sldChg chg="modSp new mod ord">
        <pc:chgData name="jason kattenbraker" userId="f7c05732ff42483e" providerId="LiveId" clId="{6954FCF7-42DD-4D5F-AF0D-8DFE54A6B9E2}" dt="2023-11-28T16:16:02.281" v="441" actId="403"/>
        <pc:sldMkLst>
          <pc:docMk/>
          <pc:sldMk cId="3455572425" sldId="271"/>
        </pc:sldMkLst>
        <pc:spChg chg="mod">
          <ac:chgData name="jason kattenbraker" userId="f7c05732ff42483e" providerId="LiveId" clId="{6954FCF7-42DD-4D5F-AF0D-8DFE54A6B9E2}" dt="2023-11-28T16:12:23.697" v="147" actId="20577"/>
          <ac:spMkLst>
            <pc:docMk/>
            <pc:sldMk cId="3455572425" sldId="271"/>
            <ac:spMk id="2" creationId="{CE1949F9-1377-4B84-4F31-D02F1FC45A86}"/>
          </ac:spMkLst>
        </pc:spChg>
        <pc:spChg chg="mod">
          <ac:chgData name="jason kattenbraker" userId="f7c05732ff42483e" providerId="LiveId" clId="{6954FCF7-42DD-4D5F-AF0D-8DFE54A6B9E2}" dt="2023-11-28T16:16:02.281" v="441" actId="403"/>
          <ac:spMkLst>
            <pc:docMk/>
            <pc:sldMk cId="3455572425" sldId="271"/>
            <ac:spMk id="3" creationId="{27BDD40A-1C3A-8990-3994-0084F81CD1EC}"/>
          </ac:spMkLst>
        </pc:spChg>
      </pc:sldChg>
      <pc:sldChg chg="add del">
        <pc:chgData name="jason kattenbraker" userId="f7c05732ff42483e" providerId="LiveId" clId="{6954FCF7-42DD-4D5F-AF0D-8DFE54A6B9E2}" dt="2023-11-28T16:10:57.303" v="12" actId="47"/>
        <pc:sldMkLst>
          <pc:docMk/>
          <pc:sldMk cId="3516636726" sldId="271"/>
        </pc:sldMkLst>
      </pc:sldChg>
      <pc:sldChg chg="addSp delSp modSp new mod ord">
        <pc:chgData name="jason kattenbraker" userId="f7c05732ff42483e" providerId="LiveId" clId="{6954FCF7-42DD-4D5F-AF0D-8DFE54A6B9E2}" dt="2023-11-29T17:26:23.327" v="3843" actId="1076"/>
        <pc:sldMkLst>
          <pc:docMk/>
          <pc:sldMk cId="460733495" sldId="272"/>
        </pc:sldMkLst>
        <pc:spChg chg="mod">
          <ac:chgData name="jason kattenbraker" userId="f7c05732ff42483e" providerId="LiveId" clId="{6954FCF7-42DD-4D5F-AF0D-8DFE54A6B9E2}" dt="2023-11-28T16:17:15.426" v="459" actId="20577"/>
          <ac:spMkLst>
            <pc:docMk/>
            <pc:sldMk cId="460733495" sldId="272"/>
            <ac:spMk id="2" creationId="{30C6DCB8-596B-D7D6-2320-288733D6996A}"/>
          </ac:spMkLst>
        </pc:spChg>
        <pc:spChg chg="del">
          <ac:chgData name="jason kattenbraker" userId="f7c05732ff42483e" providerId="LiveId" clId="{6954FCF7-42DD-4D5F-AF0D-8DFE54A6B9E2}" dt="2023-11-28T16:17:21.520" v="460" actId="478"/>
          <ac:spMkLst>
            <pc:docMk/>
            <pc:sldMk cId="460733495" sldId="272"/>
            <ac:spMk id="3" creationId="{11E89586-FB70-8B1A-A079-847D2264ABED}"/>
          </ac:spMkLst>
        </pc:spChg>
        <pc:picChg chg="add del mod">
          <ac:chgData name="jason kattenbraker" userId="f7c05732ff42483e" providerId="LiveId" clId="{6954FCF7-42DD-4D5F-AF0D-8DFE54A6B9E2}" dt="2023-11-28T16:43:40.373" v="569" actId="478"/>
          <ac:picMkLst>
            <pc:docMk/>
            <pc:sldMk cId="460733495" sldId="272"/>
            <ac:picMk id="1026" creationId="{2C0AF4C8-B891-6B27-832E-EDE3FD321483}"/>
          </ac:picMkLst>
        </pc:picChg>
        <pc:picChg chg="add del mod">
          <ac:chgData name="jason kattenbraker" userId="f7c05732ff42483e" providerId="LiveId" clId="{6954FCF7-42DD-4D5F-AF0D-8DFE54A6B9E2}" dt="2023-11-28T16:45:29.911" v="575" actId="478"/>
          <ac:picMkLst>
            <pc:docMk/>
            <pc:sldMk cId="460733495" sldId="272"/>
            <ac:picMk id="1028" creationId="{F4EAFA0F-AE4F-84C1-059E-EE1CADF38519}"/>
          </ac:picMkLst>
        </pc:picChg>
        <pc:picChg chg="add del">
          <ac:chgData name="jason kattenbraker" userId="f7c05732ff42483e" providerId="LiveId" clId="{6954FCF7-42DD-4D5F-AF0D-8DFE54A6B9E2}" dt="2023-11-28T16:45:28.232" v="574"/>
          <ac:picMkLst>
            <pc:docMk/>
            <pc:sldMk cId="460733495" sldId="272"/>
            <ac:picMk id="1030" creationId="{261685D8-E220-178C-53FC-F6E2124A6AF5}"/>
          </ac:picMkLst>
        </pc:picChg>
        <pc:picChg chg="add mod">
          <ac:chgData name="jason kattenbraker" userId="f7c05732ff42483e" providerId="LiveId" clId="{6954FCF7-42DD-4D5F-AF0D-8DFE54A6B9E2}" dt="2023-11-29T17:26:23.327" v="3843" actId="1076"/>
          <ac:picMkLst>
            <pc:docMk/>
            <pc:sldMk cId="460733495" sldId="272"/>
            <ac:picMk id="1032" creationId="{9606876A-C3B6-BC43-0E2F-9A7E7DD98312}"/>
          </ac:picMkLst>
        </pc:picChg>
      </pc:sldChg>
      <pc:sldChg chg="modSp new mod">
        <pc:chgData name="jason kattenbraker" userId="f7c05732ff42483e" providerId="LiveId" clId="{6954FCF7-42DD-4D5F-AF0D-8DFE54A6B9E2}" dt="2023-11-29T08:58:19.590" v="1602" actId="20577"/>
        <pc:sldMkLst>
          <pc:docMk/>
          <pc:sldMk cId="1948133889" sldId="273"/>
        </pc:sldMkLst>
        <pc:spChg chg="mod">
          <ac:chgData name="jason kattenbraker" userId="f7c05732ff42483e" providerId="LiveId" clId="{6954FCF7-42DD-4D5F-AF0D-8DFE54A6B9E2}" dt="2023-11-28T16:17:48.808" v="481" actId="20577"/>
          <ac:spMkLst>
            <pc:docMk/>
            <pc:sldMk cId="1948133889" sldId="273"/>
            <ac:spMk id="2" creationId="{575903FD-0C8A-CA61-A771-DC2A853082FF}"/>
          </ac:spMkLst>
        </pc:spChg>
        <pc:spChg chg="mod">
          <ac:chgData name="jason kattenbraker" userId="f7c05732ff42483e" providerId="LiveId" clId="{6954FCF7-42DD-4D5F-AF0D-8DFE54A6B9E2}" dt="2023-11-29T08:58:19.590" v="1602" actId="20577"/>
          <ac:spMkLst>
            <pc:docMk/>
            <pc:sldMk cId="1948133889" sldId="273"/>
            <ac:spMk id="3" creationId="{9010B105-4B04-48DC-EE6B-A7903290A40E}"/>
          </ac:spMkLst>
        </pc:spChg>
      </pc:sldChg>
      <pc:sldChg chg="modSp new mod">
        <pc:chgData name="jason kattenbraker" userId="f7c05732ff42483e" providerId="LiveId" clId="{6954FCF7-42DD-4D5F-AF0D-8DFE54A6B9E2}" dt="2023-11-29T09:43:03.579" v="2169" actId="20577"/>
        <pc:sldMkLst>
          <pc:docMk/>
          <pc:sldMk cId="3127611948" sldId="274"/>
        </pc:sldMkLst>
        <pc:spChg chg="mod">
          <ac:chgData name="jason kattenbraker" userId="f7c05732ff42483e" providerId="LiveId" clId="{6954FCF7-42DD-4D5F-AF0D-8DFE54A6B9E2}" dt="2023-11-29T09:43:03.579" v="2169" actId="20577"/>
          <ac:spMkLst>
            <pc:docMk/>
            <pc:sldMk cId="3127611948" sldId="274"/>
            <ac:spMk id="2" creationId="{F71B22F0-7632-4CB2-836A-C1260DC34D83}"/>
          </ac:spMkLst>
        </pc:spChg>
        <pc:spChg chg="mod">
          <ac:chgData name="jason kattenbraker" userId="f7c05732ff42483e" providerId="LiveId" clId="{6954FCF7-42DD-4D5F-AF0D-8DFE54A6B9E2}" dt="2023-11-29T09:42:56.668" v="2153" actId="20577"/>
          <ac:spMkLst>
            <pc:docMk/>
            <pc:sldMk cId="3127611948" sldId="274"/>
            <ac:spMk id="3" creationId="{F5B70734-1148-C0F1-0A35-8F0C7F974100}"/>
          </ac:spMkLst>
        </pc:spChg>
      </pc:sldChg>
      <pc:sldChg chg="modSp new del mod ord">
        <pc:chgData name="jason kattenbraker" userId="f7c05732ff42483e" providerId="LiveId" clId="{6954FCF7-42DD-4D5F-AF0D-8DFE54A6B9E2}" dt="2023-11-29T09:42:46.231" v="2152" actId="47"/>
        <pc:sldMkLst>
          <pc:docMk/>
          <pc:sldMk cId="3793728158" sldId="275"/>
        </pc:sldMkLst>
        <pc:spChg chg="mod">
          <ac:chgData name="jason kattenbraker" userId="f7c05732ff42483e" providerId="LiveId" clId="{6954FCF7-42DD-4D5F-AF0D-8DFE54A6B9E2}" dt="2023-11-28T16:19:29.360" v="513" actId="27636"/>
          <ac:spMkLst>
            <pc:docMk/>
            <pc:sldMk cId="3793728158" sldId="275"/>
            <ac:spMk id="2" creationId="{15BFE7FA-63A5-C252-9FE5-106A64F8641C}"/>
          </ac:spMkLst>
        </pc:spChg>
      </pc:sldChg>
      <pc:sldChg chg="addSp modSp new mod setBg">
        <pc:chgData name="jason kattenbraker" userId="f7c05732ff42483e" providerId="LiveId" clId="{6954FCF7-42DD-4D5F-AF0D-8DFE54A6B9E2}" dt="2023-11-29T10:41:20.892" v="2668" actId="20577"/>
        <pc:sldMkLst>
          <pc:docMk/>
          <pc:sldMk cId="2376825385" sldId="276"/>
        </pc:sldMkLst>
        <pc:spChg chg="mod">
          <ac:chgData name="jason kattenbraker" userId="f7c05732ff42483e" providerId="LiveId" clId="{6954FCF7-42DD-4D5F-AF0D-8DFE54A6B9E2}" dt="2023-11-29T10:19:09.091" v="2185" actId="1076"/>
          <ac:spMkLst>
            <pc:docMk/>
            <pc:sldMk cId="2376825385" sldId="276"/>
            <ac:spMk id="2" creationId="{B0D22258-10F3-9575-9A6C-7A11D352033A}"/>
          </ac:spMkLst>
        </pc:spChg>
        <pc:spChg chg="mod">
          <ac:chgData name="jason kattenbraker" userId="f7c05732ff42483e" providerId="LiveId" clId="{6954FCF7-42DD-4D5F-AF0D-8DFE54A6B9E2}" dt="2023-11-29T10:41:20.892" v="2668" actId="20577"/>
          <ac:spMkLst>
            <pc:docMk/>
            <pc:sldMk cId="2376825385" sldId="276"/>
            <ac:spMk id="3" creationId="{58FA29FB-E363-13F0-5D15-6DFABD4405B0}"/>
          </ac:spMkLst>
        </pc:spChg>
        <pc:spChg chg="add">
          <ac:chgData name="jason kattenbraker" userId="f7c05732ff42483e" providerId="LiveId" clId="{6954FCF7-42DD-4D5F-AF0D-8DFE54A6B9E2}" dt="2023-11-29T10:18:50.622" v="2181" actId="26606"/>
          <ac:spMkLst>
            <pc:docMk/>
            <pc:sldMk cId="2376825385" sldId="276"/>
            <ac:spMk id="10" creationId="{A4FB2F27-3F7D-440E-A905-86607A926A29}"/>
          </ac:spMkLst>
        </pc:spChg>
        <pc:spChg chg="add">
          <ac:chgData name="jason kattenbraker" userId="f7c05732ff42483e" providerId="LiveId" clId="{6954FCF7-42DD-4D5F-AF0D-8DFE54A6B9E2}" dt="2023-11-29T10:18:50.622" v="2181" actId="26606"/>
          <ac:spMkLst>
            <pc:docMk/>
            <pc:sldMk cId="2376825385" sldId="276"/>
            <ac:spMk id="12" creationId="{AF678C14-A033-4139-BCA9-8382B039648B}"/>
          </ac:spMkLst>
        </pc:spChg>
        <pc:grpChg chg="add">
          <ac:chgData name="jason kattenbraker" userId="f7c05732ff42483e" providerId="LiveId" clId="{6954FCF7-42DD-4D5F-AF0D-8DFE54A6B9E2}" dt="2023-11-29T10:18:50.622" v="2181" actId="26606"/>
          <ac:grpSpMkLst>
            <pc:docMk/>
            <pc:sldMk cId="2376825385" sldId="276"/>
            <ac:grpSpMk id="14" creationId="{14763DA8-CE3A-4B30-B2F5-0D128777F742}"/>
          </ac:grpSpMkLst>
        </pc:grpChg>
        <pc:picChg chg="add mod">
          <ac:chgData name="jason kattenbraker" userId="f7c05732ff42483e" providerId="LiveId" clId="{6954FCF7-42DD-4D5F-AF0D-8DFE54A6B9E2}" dt="2023-11-29T10:18:56.002" v="2182" actId="27614"/>
          <ac:picMkLst>
            <pc:docMk/>
            <pc:sldMk cId="2376825385" sldId="276"/>
            <ac:picMk id="5" creationId="{95DA2A26-1F59-E491-4A43-5B6324CD5A3D}"/>
          </ac:picMkLst>
        </pc:picChg>
      </pc:sldChg>
      <pc:sldChg chg="modSp new mod">
        <pc:chgData name="jason kattenbraker" userId="f7c05732ff42483e" providerId="LiveId" clId="{6954FCF7-42DD-4D5F-AF0D-8DFE54A6B9E2}" dt="2023-11-29T10:50:58.243" v="3832" actId="20577"/>
        <pc:sldMkLst>
          <pc:docMk/>
          <pc:sldMk cId="3122613748" sldId="277"/>
        </pc:sldMkLst>
        <pc:spChg chg="mod">
          <ac:chgData name="jason kattenbraker" userId="f7c05732ff42483e" providerId="LiveId" clId="{6954FCF7-42DD-4D5F-AF0D-8DFE54A6B9E2}" dt="2023-11-28T16:33:28.972" v="561" actId="20577"/>
          <ac:spMkLst>
            <pc:docMk/>
            <pc:sldMk cId="3122613748" sldId="277"/>
            <ac:spMk id="2" creationId="{1CA7B34C-DD81-EC8C-C30A-E2FB09A0E127}"/>
          </ac:spMkLst>
        </pc:spChg>
        <pc:spChg chg="mod">
          <ac:chgData name="jason kattenbraker" userId="f7c05732ff42483e" providerId="LiveId" clId="{6954FCF7-42DD-4D5F-AF0D-8DFE54A6B9E2}" dt="2023-11-29T10:50:58.243" v="3832" actId="20577"/>
          <ac:spMkLst>
            <pc:docMk/>
            <pc:sldMk cId="3122613748" sldId="277"/>
            <ac:spMk id="3" creationId="{707D270A-1221-9176-9DED-4D1EF33A3C29}"/>
          </ac:spMkLst>
        </pc:spChg>
      </pc:sldChg>
      <pc:sldChg chg="modSp new mod">
        <pc:chgData name="jason kattenbraker" userId="f7c05732ff42483e" providerId="LiveId" clId="{6954FCF7-42DD-4D5F-AF0D-8DFE54A6B9E2}" dt="2023-11-29T10:46:36.357" v="3263" actId="20577"/>
        <pc:sldMkLst>
          <pc:docMk/>
          <pc:sldMk cId="3625265678" sldId="278"/>
        </pc:sldMkLst>
        <pc:spChg chg="mod">
          <ac:chgData name="jason kattenbraker" userId="f7c05732ff42483e" providerId="LiveId" clId="{6954FCF7-42DD-4D5F-AF0D-8DFE54A6B9E2}" dt="2023-11-29T10:41:35.734" v="2686" actId="20577"/>
          <ac:spMkLst>
            <pc:docMk/>
            <pc:sldMk cId="3625265678" sldId="278"/>
            <ac:spMk id="2" creationId="{5F66BECE-DF38-3E6A-0E73-AF4579420CDC}"/>
          </ac:spMkLst>
        </pc:spChg>
        <pc:spChg chg="mod">
          <ac:chgData name="jason kattenbraker" userId="f7c05732ff42483e" providerId="LiveId" clId="{6954FCF7-42DD-4D5F-AF0D-8DFE54A6B9E2}" dt="2023-11-29T10:46:36.357" v="3263" actId="20577"/>
          <ac:spMkLst>
            <pc:docMk/>
            <pc:sldMk cId="3625265678" sldId="278"/>
            <ac:spMk id="3" creationId="{41F39669-C8D6-3AFE-8595-6689660868FA}"/>
          </ac:spMkLst>
        </pc:spChg>
      </pc:sldChg>
      <pc:sldChg chg="add">
        <pc:chgData name="jason kattenbraker" userId="f7c05732ff42483e" providerId="LiveId" clId="{6954FCF7-42DD-4D5F-AF0D-8DFE54A6B9E2}" dt="2023-11-29T17:25:28.823" v="3834"/>
        <pc:sldMkLst>
          <pc:docMk/>
          <pc:sldMk cId="1848140921" sldId="279"/>
        </pc:sldMkLst>
      </pc:sldChg>
      <pc:sldChg chg="modSp add mod">
        <pc:chgData name="jason kattenbraker" userId="f7c05732ff42483e" providerId="LiveId" clId="{6954FCF7-42DD-4D5F-AF0D-8DFE54A6B9E2}" dt="2023-11-29T17:28:37.995" v="3877" actId="20577"/>
        <pc:sldMkLst>
          <pc:docMk/>
          <pc:sldMk cId="2569981703" sldId="280"/>
        </pc:sldMkLst>
        <pc:spChg chg="mod">
          <ac:chgData name="jason kattenbraker" userId="f7c05732ff42483e" providerId="LiveId" clId="{6954FCF7-42DD-4D5F-AF0D-8DFE54A6B9E2}" dt="2023-11-29T17:28:37.995" v="3877" actId="20577"/>
          <ac:spMkLst>
            <pc:docMk/>
            <pc:sldMk cId="2569981703" sldId="280"/>
            <ac:spMk id="2" creationId="{CE83A126-D0BD-F9E7-6BEC-87A469500AC5}"/>
          </ac:spMkLst>
        </pc:spChg>
      </pc:sldChg>
      <pc:sldChg chg="add ord">
        <pc:chgData name="jason kattenbraker" userId="f7c05732ff42483e" providerId="LiveId" clId="{6954FCF7-42DD-4D5F-AF0D-8DFE54A6B9E2}" dt="2023-11-29T17:27:16.604" v="3846"/>
        <pc:sldMkLst>
          <pc:docMk/>
          <pc:sldMk cId="3906611064" sldId="281"/>
        </pc:sldMkLst>
      </pc:sldChg>
      <pc:sldChg chg="add ord">
        <pc:chgData name="jason kattenbraker" userId="f7c05732ff42483e" providerId="LiveId" clId="{6954FCF7-42DD-4D5F-AF0D-8DFE54A6B9E2}" dt="2023-11-29T17:27:28.227" v="3849"/>
        <pc:sldMkLst>
          <pc:docMk/>
          <pc:sldMk cId="1979263872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1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0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5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6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7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5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 descr="An open road heading to the mountains">
            <a:extLst>
              <a:ext uri="{FF2B5EF4-FFF2-40B4-BE49-F238E27FC236}">
                <a16:creationId xmlns:a16="http://schemas.microsoft.com/office/drawing/2014/main" id="{B1CF858F-8302-5F2E-2CA4-6B8781B3E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6079" r="6" b="4638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ea typeface="Calibri Light"/>
                <a:cs typeface="Calibri Light"/>
              </a:rPr>
              <a:t>Path Finding for Alaskan Roads Depending on Season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ea typeface="Calibri"/>
                <a:cs typeface="Calibri"/>
              </a:rPr>
              <a:t>Jason Kattenbraker</a:t>
            </a:r>
          </a:p>
          <a:p>
            <a:r>
              <a:rPr lang="en-US" sz="2200" dirty="0">
                <a:solidFill>
                  <a:srgbClr val="FFFFFF"/>
                </a:solidFill>
                <a:ea typeface="Calibri"/>
                <a:cs typeface="Calibri"/>
              </a:rPr>
              <a:t>Justin Pirman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6E70-5DBC-FBA8-1E1D-45A74AC35758}"/>
              </a:ext>
            </a:extLst>
          </p:cNvPr>
          <p:cNvSpPr/>
          <p:nvPr/>
        </p:nvSpPr>
        <p:spPr>
          <a:xfrm>
            <a:off x="489185" y="677333"/>
            <a:ext cx="11053068" cy="6001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3A126-D0BD-F9E7-6BEC-87A46950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94" y="84546"/>
            <a:ext cx="10895106" cy="66334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cs typeface="Sabon Next LT"/>
              </a:rPr>
              <a:t>Graphical Representation using </a:t>
            </a:r>
            <a:r>
              <a:rPr lang="en-US" sz="2400" dirty="0" err="1">
                <a:cs typeface="Sabon Next LT"/>
              </a:rPr>
              <a:t>Graphviz</a:t>
            </a:r>
            <a:endParaRPr lang="en-US" dirty="0" err="1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C9F62131-9C2F-E6FA-B98D-B6C202DA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6" y="1021102"/>
            <a:ext cx="10202948" cy="51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95666ACA-9C2B-315B-1507-BE44FDF0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3" y="2271402"/>
            <a:ext cx="4417541" cy="2227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Data Entry</a:t>
            </a:r>
            <a:endParaRPr lang="en-US" dirty="0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83D8F80B-6BFA-7D74-63D7-6304FF493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2674" y="48891"/>
            <a:ext cx="8016650" cy="6673677"/>
          </a:xfr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1AA8F1ED-605C-1651-C537-31D08CF6C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69673" y="1288191"/>
            <a:ext cx="4755291" cy="47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2DD71B46-27D4-F921-320F-5BB20E033D47}"/>
              </a:ext>
            </a:extLst>
          </p:cNvPr>
          <p:cNvSpPr/>
          <p:nvPr/>
        </p:nvSpPr>
        <p:spPr>
          <a:xfrm>
            <a:off x="9544779" y="3574853"/>
            <a:ext cx="1993699" cy="18846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818E6C62-B083-D170-8623-7275BD4E05E7}"/>
              </a:ext>
            </a:extLst>
          </p:cNvPr>
          <p:cNvSpPr/>
          <p:nvPr/>
        </p:nvSpPr>
        <p:spPr>
          <a:xfrm>
            <a:off x="7016526" y="1146217"/>
            <a:ext cx="3528060" cy="16568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6914560" y="3398473"/>
            <a:ext cx="2232993" cy="2438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Program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8B85-80FE-D285-12FD-74A737CBB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2" t="61177" r="57843" b="24000"/>
          <a:stretch/>
        </p:blipFill>
        <p:spPr>
          <a:xfrm>
            <a:off x="7298218" y="1285538"/>
            <a:ext cx="2866862" cy="1456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70046-08DB-AE37-BB5D-9FFD59B49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34039" r="62427" b="38673"/>
          <a:stretch/>
        </p:blipFill>
        <p:spPr>
          <a:xfrm>
            <a:off x="7202394" y="3574853"/>
            <a:ext cx="1657324" cy="2085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D4CA4-094E-BEC5-B58C-CED2CE61F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t="19755" r="64120" b="66353"/>
          <a:stretch/>
        </p:blipFill>
        <p:spPr>
          <a:xfrm>
            <a:off x="9658089" y="3854522"/>
            <a:ext cx="1772993" cy="129227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9F4DC25-F6B4-B688-2A97-9416D0909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5" y="1949451"/>
            <a:ext cx="6076360" cy="2039620"/>
          </a:xfrm>
        </p:spPr>
        <p:txBody>
          <a:bodyPr/>
          <a:lstStyle/>
          <a:p>
            <a:r>
              <a:rPr lang="en-US" dirty="0"/>
              <a:t>C++ File</a:t>
            </a:r>
          </a:p>
          <a:p>
            <a:r>
              <a:rPr lang="en-US" dirty="0"/>
              <a:t>Text file/terminal input</a:t>
            </a:r>
          </a:p>
          <a:p>
            <a:r>
              <a:rPr lang="en-US" dirty="0"/>
              <a:t>Terminal output</a:t>
            </a:r>
          </a:p>
          <a:p>
            <a:endParaRPr lang="en-US" dirty="0"/>
          </a:p>
        </p:txBody>
      </p:sp>
      <p:pic>
        <p:nvPicPr>
          <p:cNvPr id="10" name="Graphic 9" descr="Blueprint outline">
            <a:extLst>
              <a:ext uri="{FF2B5EF4-FFF2-40B4-BE49-F238E27FC236}">
                <a16:creationId xmlns:a16="http://schemas.microsoft.com/office/drawing/2014/main" id="{395804B0-4FD4-D2CD-4673-862FF0F0C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4100" y="4247199"/>
            <a:ext cx="2073231" cy="20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7288696" y="332794"/>
            <a:ext cx="4582574" cy="63134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Dijkstra’s Algorithm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E3A04-10E8-161A-A922-BD1E0169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6830002" cy="4195763"/>
          </a:xfrm>
        </p:spPr>
        <p:txBody>
          <a:bodyPr/>
          <a:lstStyle/>
          <a:p>
            <a:r>
              <a:rPr lang="en-US" dirty="0"/>
              <a:t>Once a starting city is chosen, Dijkstra’s algorithm runs.</a:t>
            </a:r>
          </a:p>
          <a:p>
            <a:r>
              <a:rPr lang="en-US" dirty="0"/>
              <a:t>Algorithm finds shortest path to every city.</a:t>
            </a:r>
          </a:p>
          <a:p>
            <a:r>
              <a:rPr lang="en-US" dirty="0"/>
              <a:t>Creates SPT from starting city.</a:t>
            </a:r>
          </a:p>
          <a:p>
            <a:r>
              <a:rPr lang="en-US" dirty="0"/>
              <a:t>Time Complexity: O(V * E)</a:t>
            </a:r>
          </a:p>
          <a:p>
            <a:r>
              <a:rPr lang="en-US" dirty="0"/>
              <a:t>Space Complexity: O(V + E)</a:t>
            </a:r>
          </a:p>
          <a:p>
            <a:endParaRPr lang="en-US" dirty="0"/>
          </a:p>
        </p:txBody>
      </p:sp>
      <p:pic>
        <p:nvPicPr>
          <p:cNvPr id="6" name="Picture 5" descr="A diagram of a path&#10;&#10;Description automatically generated">
            <a:extLst>
              <a:ext uri="{FF2B5EF4-FFF2-40B4-BE49-F238E27FC236}">
                <a16:creationId xmlns:a16="http://schemas.microsoft.com/office/drawing/2014/main" id="{6228265E-4964-AB34-6570-F1AAF988AA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4637"/>
          <a:stretch/>
        </p:blipFill>
        <p:spPr bwMode="auto">
          <a:xfrm>
            <a:off x="7890526" y="516836"/>
            <a:ext cx="3378914" cy="6008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32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2DD71B46-27D4-F921-320F-5BB20E033D47}"/>
              </a:ext>
            </a:extLst>
          </p:cNvPr>
          <p:cNvSpPr/>
          <p:nvPr/>
        </p:nvSpPr>
        <p:spPr>
          <a:xfrm>
            <a:off x="6879791" y="3921697"/>
            <a:ext cx="4245835" cy="26517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818E6C62-B083-D170-8623-7275BD4E05E7}"/>
              </a:ext>
            </a:extLst>
          </p:cNvPr>
          <p:cNvSpPr/>
          <p:nvPr/>
        </p:nvSpPr>
        <p:spPr>
          <a:xfrm>
            <a:off x="6475505" y="1610423"/>
            <a:ext cx="5030570" cy="18691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306418" y="1527610"/>
            <a:ext cx="5789582" cy="50560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Dijkstra’s Algorithm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5AE502-55B3-427D-2914-9B69FC7F2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t="15299" r="31585" b="13499"/>
          <a:stretch/>
        </p:blipFill>
        <p:spPr>
          <a:xfrm>
            <a:off x="838200" y="1691323"/>
            <a:ext cx="4709160" cy="4691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D8C49B-9A0C-D84F-8651-58FB2EAF5A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51059" r="46666" b="23058"/>
          <a:stretch/>
        </p:blipFill>
        <p:spPr>
          <a:xfrm>
            <a:off x="7255828" y="4283709"/>
            <a:ext cx="3469921" cy="19277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A609F7-7474-95DB-286B-666AAA27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t="31680" r="34657" b="52549"/>
          <a:stretch/>
        </p:blipFill>
        <p:spPr>
          <a:xfrm>
            <a:off x="6654126" y="1987613"/>
            <a:ext cx="4673327" cy="1114742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379EACF-A3AB-6F41-E198-F6B4DBD61AF3}"/>
              </a:ext>
            </a:extLst>
          </p:cNvPr>
          <p:cNvSpPr txBox="1">
            <a:spLocks/>
          </p:cNvSpPr>
          <p:nvPr/>
        </p:nvSpPr>
        <p:spPr>
          <a:xfrm>
            <a:off x="7226758" y="3418241"/>
            <a:ext cx="3528060" cy="674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INIT_SINGLE_SOURCE()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8DA3999-BA0F-D963-D7D2-C4349EA319F7}"/>
              </a:ext>
            </a:extLst>
          </p:cNvPr>
          <p:cNvSpPr txBox="1">
            <a:spLocks/>
          </p:cNvSpPr>
          <p:nvPr/>
        </p:nvSpPr>
        <p:spPr>
          <a:xfrm>
            <a:off x="7238678" y="1006223"/>
            <a:ext cx="3528060" cy="674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Relax()</a:t>
            </a:r>
          </a:p>
        </p:txBody>
      </p:sp>
    </p:spTree>
    <p:extLst>
      <p:ext uri="{BB962C8B-B14F-4D97-AF65-F5344CB8AC3E}">
        <p14:creationId xmlns:p14="http://schemas.microsoft.com/office/powerpoint/2010/main" val="237978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7288696" y="332794"/>
            <a:ext cx="4582574" cy="63134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Floyd-Warshall Algorithm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E3A04-10E8-161A-A922-BD1E0169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6830002" cy="4195763"/>
          </a:xfrm>
        </p:spPr>
        <p:txBody>
          <a:bodyPr/>
          <a:lstStyle/>
          <a:p>
            <a:r>
              <a:rPr lang="en-US" dirty="0"/>
              <a:t>Distance matrix is created.</a:t>
            </a:r>
          </a:p>
          <a:p>
            <a:r>
              <a:rPr lang="en-US" dirty="0"/>
              <a:t>Update distance matrix accordingly.</a:t>
            </a:r>
          </a:p>
          <a:p>
            <a:pPr lvl="1"/>
            <a:r>
              <a:rPr lang="en-US" dirty="0"/>
              <a:t>Existing edges (weights), to itself (0), or infinity </a:t>
            </a:r>
          </a:p>
          <a:p>
            <a:r>
              <a:rPr lang="en-US" dirty="0"/>
              <a:t>Check for a shorter path</a:t>
            </a:r>
          </a:p>
          <a:p>
            <a:r>
              <a:rPr lang="en-US" dirty="0"/>
              <a:t>Time Complexity: O(V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Space Complexity: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3C87B1C7-29BB-320A-2B1E-5717FDE1E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4229" r="4343" b="4227"/>
          <a:stretch/>
        </p:blipFill>
        <p:spPr bwMode="auto">
          <a:xfrm>
            <a:off x="7740271" y="619314"/>
            <a:ext cx="3936544" cy="56193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009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3044190" y="1453362"/>
            <a:ext cx="6267284" cy="5190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Floyd-Warshall Algorithm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AEE9F-B853-91F5-8F20-F1C049492B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5" t="14673" r="28137" b="10956"/>
          <a:stretch/>
        </p:blipFill>
        <p:spPr>
          <a:xfrm>
            <a:off x="3649897" y="1605292"/>
            <a:ext cx="5055870" cy="48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03FD-0C8A-CA61-A771-DC2A853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B105-4B04-48DC-EE6B-A7903290A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 new vertex that has an edge to every other vertex</a:t>
            </a:r>
          </a:p>
          <a:p>
            <a:r>
              <a:rPr lang="en-US" dirty="0"/>
              <a:t>Reweight edges using Bellman-Ford</a:t>
            </a:r>
          </a:p>
          <a:p>
            <a:pPr lvl="1"/>
            <a:r>
              <a:rPr lang="en-US" dirty="0"/>
              <a:t>Change any negative weights if any exists (N/A)</a:t>
            </a:r>
          </a:p>
          <a:p>
            <a:r>
              <a:rPr lang="en-US" dirty="0"/>
              <a:t>Run Dijkstra’s Algorithm on every vertex</a:t>
            </a:r>
          </a:p>
          <a:p>
            <a:pPr lvl="1"/>
            <a:r>
              <a:rPr lang="en-US" dirty="0"/>
              <a:t>Efficient since negative edges are not present</a:t>
            </a:r>
          </a:p>
          <a:p>
            <a:r>
              <a:rPr lang="en-US" dirty="0"/>
              <a:t>The weights are re-adjusted to reflect the original weights</a:t>
            </a:r>
          </a:p>
          <a:p>
            <a:r>
              <a:rPr lang="en-US" dirty="0"/>
              <a:t>Time Complexity: </a:t>
            </a:r>
            <a:r>
              <a:rPr lang="es-ES" dirty="0"/>
              <a:t>O(</a:t>
            </a:r>
            <a:r>
              <a:rPr lang="en-US" dirty="0"/>
              <a:t>V</a:t>
            </a:r>
            <a:r>
              <a:rPr lang="en-US" baseline="30000" dirty="0"/>
              <a:t>2</a:t>
            </a:r>
            <a:r>
              <a:rPr lang="es-ES" dirty="0"/>
              <a:t>logV+VE)</a:t>
            </a:r>
          </a:p>
          <a:p>
            <a:r>
              <a:rPr lang="es-ES" dirty="0"/>
              <a:t>Space Complexity: O(V + 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3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9EECD2-DFA3-5671-88CB-186A19AF1A82}"/>
              </a:ext>
            </a:extLst>
          </p:cNvPr>
          <p:cNvSpPr/>
          <p:nvPr/>
        </p:nvSpPr>
        <p:spPr>
          <a:xfrm>
            <a:off x="7496266" y="1903138"/>
            <a:ext cx="4572643" cy="47234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F9D77978-0F1B-2C2B-BE8B-0333F863D0EA}"/>
              </a:ext>
            </a:extLst>
          </p:cNvPr>
          <p:cNvSpPr/>
          <p:nvPr/>
        </p:nvSpPr>
        <p:spPr>
          <a:xfrm>
            <a:off x="8303516" y="571476"/>
            <a:ext cx="3116982" cy="1112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123091" y="1435777"/>
            <a:ext cx="7184891" cy="5190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Johnson’s Algorithm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71B4-D85C-A497-1BEC-0D7CA446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6" y="1793629"/>
            <a:ext cx="6808319" cy="4317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0A59D-7BEC-FF9B-E112-AB7F0A75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14" y="708471"/>
            <a:ext cx="2983586" cy="81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716A3E-D526-2E93-1E89-863C6050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26" y="2360648"/>
            <a:ext cx="4332722" cy="38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22F0-7632-4CB2-836A-C1260DC3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0734-1148-C0F1-0A35-8F0C7F97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several tests using each algorithm</a:t>
            </a:r>
          </a:p>
          <a:p>
            <a:r>
              <a:rPr lang="en-US" dirty="0"/>
              <a:t>For each test, run both a test for Winter and Summer </a:t>
            </a:r>
          </a:p>
          <a:p>
            <a:r>
              <a:rPr lang="en-US" dirty="0"/>
              <a:t>Compare Execution Time that the algorithm takes</a:t>
            </a:r>
          </a:p>
          <a:p>
            <a:r>
              <a:rPr lang="en-US" dirty="0"/>
              <a:t>Compare the adaptability that these algorithms have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1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4E156B-C3CF-4290-AAE3-FA3BD6BE8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86638AD-AE91-49BD-AE6F-DA6DD5FCB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67238FA-4030-4D69-9A1A-42918D7B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4" name="Graphic 3" descr="Fork In Road outline">
            <a:extLst>
              <a:ext uri="{FF2B5EF4-FFF2-40B4-BE49-F238E27FC236}">
                <a16:creationId xmlns:a16="http://schemas.microsoft.com/office/drawing/2014/main" id="{47C8B5C3-C8E9-9ED1-1857-4F5E7DFA3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1624" y="411587"/>
            <a:ext cx="2729972" cy="27299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C1B9-F093-7FF8-C49B-2AF1B6DD5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57" y="1937927"/>
            <a:ext cx="6409532" cy="41731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Alaskan road closures depend on season</a:t>
            </a:r>
          </a:p>
          <a:p>
            <a:r>
              <a:rPr lang="en-US" sz="2400" dirty="0"/>
              <a:t>Important road routes for emergencies</a:t>
            </a:r>
          </a:p>
          <a:p>
            <a:r>
              <a:rPr lang="en-US" sz="2400" dirty="0"/>
              <a:t>How does someone know where to go if they are not locals?</a:t>
            </a:r>
          </a:p>
          <a:p>
            <a:r>
              <a:rPr lang="en-US" sz="2400" dirty="0"/>
              <a:t>Determining the best route from any city</a:t>
            </a:r>
          </a:p>
        </p:txBody>
      </p:sp>
      <p:pic>
        <p:nvPicPr>
          <p:cNvPr id="5" name="Picture 4" descr="Person standing on a snowy road">
            <a:extLst>
              <a:ext uri="{FF2B5EF4-FFF2-40B4-BE49-F238E27FC236}">
                <a16:creationId xmlns:a16="http://schemas.microsoft.com/office/drawing/2014/main" id="{793F3A63-E3B3-95EC-5642-8493C4833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473" y="3252425"/>
            <a:ext cx="4089845" cy="272997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628ECC-1E5D-365B-098C-377DBAEA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Big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4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763DA8-CE3A-4B30-B2F5-0D128777F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75A5A-FDA7-4C8E-BD65-8506C42AA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6AFCAB-12BF-4A0B-B089-A794259D2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D22258-10F3-9575-9A6C-7A11D352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31" y="585421"/>
            <a:ext cx="4191000" cy="1182320"/>
          </a:xfrm>
        </p:spPr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29FB-E363-13F0-5D15-6DFABD440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28" y="1925515"/>
            <a:ext cx="4190730" cy="334816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Appears to follow the expected trends for comparison</a:t>
            </a:r>
          </a:p>
          <a:p>
            <a:r>
              <a:rPr lang="en-US" sz="2600" dirty="0"/>
              <a:t>Drastic difference in times</a:t>
            </a:r>
          </a:p>
          <a:p>
            <a:pPr lvl="1"/>
            <a:r>
              <a:rPr lang="en-US" sz="1900" dirty="0"/>
              <a:t>Single-Source vs. All Pairs</a:t>
            </a:r>
            <a:endParaRPr lang="en-US" sz="2600" dirty="0"/>
          </a:p>
          <a:p>
            <a:r>
              <a:rPr lang="en-US" sz="2600" dirty="0"/>
              <a:t>Does the season have any significant affect to execution time?</a:t>
            </a:r>
          </a:p>
          <a:p>
            <a:endParaRPr lang="en-US" sz="1400" dirty="0"/>
          </a:p>
          <a:p>
            <a:endParaRPr lang="en-US" sz="1800" dirty="0"/>
          </a:p>
        </p:txBody>
      </p:sp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5DA2A26-1F59-E491-4A43-5B6324CD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176581"/>
            <a:ext cx="5881672" cy="43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BECE-DF38-3E6A-0E73-AF45794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9669-C8D6-3AFE-8595-66896608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91188"/>
            <a:ext cx="11274612" cy="4195763"/>
          </a:xfrm>
        </p:spPr>
        <p:txBody>
          <a:bodyPr/>
          <a:lstStyle/>
          <a:p>
            <a:r>
              <a:rPr lang="en-US" dirty="0"/>
              <a:t>Adaptability:</a:t>
            </a:r>
          </a:p>
          <a:p>
            <a:pPr lvl="1"/>
            <a:r>
              <a:rPr lang="en-US" dirty="0"/>
              <a:t>Flexibility: </a:t>
            </a:r>
          </a:p>
          <a:p>
            <a:pPr lvl="2"/>
            <a:r>
              <a:rPr lang="en-US" dirty="0"/>
              <a:t>How difficult is it to choose a different starting or destination city?</a:t>
            </a:r>
          </a:p>
          <a:p>
            <a:pPr lvl="1"/>
            <a:r>
              <a:rPr lang="en-US" dirty="0"/>
              <a:t>Ease of Use:</a:t>
            </a:r>
          </a:p>
          <a:p>
            <a:pPr lvl="2"/>
            <a:r>
              <a:rPr lang="en-US" dirty="0"/>
              <a:t>Does the algorithm require user input, and if so, how much?</a:t>
            </a:r>
          </a:p>
          <a:p>
            <a:pPr lvl="1"/>
            <a:r>
              <a:rPr lang="en-US" dirty="0"/>
              <a:t>Real-Life Scenarios:</a:t>
            </a:r>
          </a:p>
          <a:p>
            <a:pPr lvl="2"/>
            <a:r>
              <a:rPr lang="en-US" dirty="0"/>
              <a:t>How applicable is it to the real-world?</a:t>
            </a:r>
          </a:p>
          <a:p>
            <a:pPr lvl="2"/>
            <a:r>
              <a:rPr lang="en-US" dirty="0"/>
              <a:t>GPS, Physical Mapping, Networking?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B34C-DD81-EC8C-C30A-E2FB09A0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270A-1221-9176-9DED-4D1EF33A3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determined the best algorithm for this problem is Floyd-Warshall based on execution time and adaptability.</a:t>
            </a:r>
          </a:p>
          <a:p>
            <a:r>
              <a:rPr lang="en-US" dirty="0"/>
              <a:t>While execution time is significantly larger, its adaptability and full-completion of all pairs shortest paths make up for the execution time.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Generate larger amounts of data for testing to see if a much larger graph provides more significant details in determining best algorithm. </a:t>
            </a:r>
          </a:p>
        </p:txBody>
      </p:sp>
    </p:spTree>
    <p:extLst>
      <p:ext uri="{BB962C8B-B14F-4D97-AF65-F5344CB8AC3E}">
        <p14:creationId xmlns:p14="http://schemas.microsoft.com/office/powerpoint/2010/main" val="312261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A0D30D0A-7D37-8B81-5FE2-CCF3C9330CBF}"/>
              </a:ext>
            </a:extLst>
          </p:cNvPr>
          <p:cNvSpPr/>
          <p:nvPr/>
        </p:nvSpPr>
        <p:spPr>
          <a:xfrm>
            <a:off x="4890052" y="145774"/>
            <a:ext cx="6981217" cy="65005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B4DED-D9AF-66E6-C060-C4FBEEAA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Workflow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E3A04-10E8-161A-A922-BD1E0169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4298836" cy="4195763"/>
          </a:xfrm>
        </p:spPr>
        <p:txBody>
          <a:bodyPr/>
          <a:lstStyle/>
          <a:p>
            <a:r>
              <a:rPr lang="en-US" dirty="0"/>
              <a:t>12 Weeks of development</a:t>
            </a:r>
          </a:p>
          <a:p>
            <a:r>
              <a:rPr lang="en-US" dirty="0"/>
              <a:t>Work divided evenly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F4641-FB2D-4FED-0BA0-F5832859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9839" y="909452"/>
            <a:ext cx="6402696" cy="5039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40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49F9-1377-4B84-4F31-D02F1FC4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D40A-1C3A-8990-3994-0084F81CD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Shortest path finding</a:t>
            </a:r>
          </a:p>
          <a:p>
            <a:pPr lvl="1"/>
            <a:r>
              <a:rPr lang="en-US" dirty="0"/>
              <a:t>Dijkstra's Algorithm</a:t>
            </a:r>
          </a:p>
          <a:p>
            <a:pPr lvl="1"/>
            <a:r>
              <a:rPr lang="en-US" dirty="0"/>
              <a:t>Floyd-Warshall All Shortest Pairs Algorithm</a:t>
            </a:r>
          </a:p>
          <a:p>
            <a:pPr lvl="1"/>
            <a:r>
              <a:rPr lang="en-US" dirty="0"/>
              <a:t>Johnson’s All Shortest Pairs Algorithm</a:t>
            </a:r>
          </a:p>
          <a:p>
            <a:r>
              <a:rPr lang="en-US" sz="2400" dirty="0"/>
              <a:t>Generate an undirected graph</a:t>
            </a:r>
          </a:p>
          <a:p>
            <a:pPr lvl="1"/>
            <a:r>
              <a:rPr lang="en-US" dirty="0"/>
              <a:t>Each city is a node, each road is an edge</a:t>
            </a:r>
          </a:p>
          <a:p>
            <a:pPr lvl="1"/>
            <a:r>
              <a:rPr lang="en-US" i="1" dirty="0"/>
              <a:t>(average speed limit) /</a:t>
            </a:r>
            <a:r>
              <a:rPr lang="en-US" dirty="0"/>
              <a:t> (</a:t>
            </a:r>
            <a:r>
              <a:rPr lang="en-US" i="1" dirty="0"/>
              <a:t>distance)</a:t>
            </a:r>
            <a:r>
              <a:rPr lang="en-US" dirty="0"/>
              <a:t> = </a:t>
            </a:r>
            <a:r>
              <a:rPr lang="en-US" i="1" dirty="0"/>
              <a:t>weight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7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DCB8-596B-D7D6-2320-288733D6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606876A-C3B6-BC43-0E2F-9A7E7DD98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5" y="1691323"/>
            <a:ext cx="7919990" cy="441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73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E8AB3D-F693-6861-0DE5-59CBD4AD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3" y="33635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>
                <a:cs typeface="Sabon Next LT"/>
              </a:rPr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CFAB2-D3FF-49A5-8148-D3ADBE454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37 cities/points of interest in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Cities with a high population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Towns/POI with interesting road conditions</a:t>
            </a:r>
          </a:p>
          <a:p>
            <a:pPr lvl="2">
              <a:lnSpc>
                <a:spcPct val="100000"/>
              </a:lnSpc>
            </a:pPr>
            <a:r>
              <a:rPr lang="en-US" i="1" dirty="0"/>
              <a:t>Ex. Point Thomson only accessible in winter due to frozen bay becoming an ice road.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All nodes must have path to Anchorage</a:t>
            </a:r>
            <a:endParaRPr lang="en-US" i="1" dirty="0"/>
          </a:p>
          <a:p>
            <a:pPr>
              <a:lnSpc>
                <a:spcPct val="100000"/>
              </a:lnSpc>
            </a:pPr>
            <a:r>
              <a:rPr lang="en-US" sz="2400" dirty="0"/>
              <a:t>Average MPH and distance for each road is used as cost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Picture 4" descr="An aerial view of a factory in the snow&#10;&#10;Description automatically generated">
            <a:extLst>
              <a:ext uri="{FF2B5EF4-FFF2-40B4-BE49-F238E27FC236}">
                <a16:creationId xmlns:a16="http://schemas.microsoft.com/office/drawing/2014/main" id="{93FD09B1-1BF7-35B1-0D84-12E7D0B1B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95" r="20938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6E70-5DBC-FBA8-1E1D-45A74AC35758}"/>
              </a:ext>
            </a:extLst>
          </p:cNvPr>
          <p:cNvSpPr/>
          <p:nvPr/>
        </p:nvSpPr>
        <p:spPr>
          <a:xfrm>
            <a:off x="489185" y="677333"/>
            <a:ext cx="8447851" cy="6001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3A126-D0BD-F9E7-6BEC-87A46950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94" y="84546"/>
            <a:ext cx="10895106" cy="66334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cs typeface="Sabon Next LT"/>
              </a:rPr>
              <a:t>Alaska Cities</a:t>
            </a:r>
          </a:p>
        </p:txBody>
      </p:sp>
      <p:pic>
        <p:nvPicPr>
          <p:cNvPr id="3" name="Picture 2" descr="A map of the state of alaska&#10;&#10;Description automatically generated">
            <a:extLst>
              <a:ext uri="{FF2B5EF4-FFF2-40B4-BE49-F238E27FC236}">
                <a16:creationId xmlns:a16="http://schemas.microsoft.com/office/drawing/2014/main" id="{AEB79919-1EDF-0AD3-867B-6BEEF9C8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86" y="895387"/>
            <a:ext cx="7142842" cy="5675011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1FA55C-04F5-2FD4-8493-C0BDB4FBEA4B}"/>
              </a:ext>
            </a:extLst>
          </p:cNvPr>
          <p:cNvGrpSpPr/>
          <p:nvPr/>
        </p:nvGrpSpPr>
        <p:grpSpPr>
          <a:xfrm>
            <a:off x="7796774" y="1111061"/>
            <a:ext cx="4313000" cy="4313000"/>
            <a:chOff x="3919084" y="937336"/>
            <a:chExt cx="4313000" cy="4313000"/>
          </a:xfrm>
        </p:grpSpPr>
        <p:sp>
          <p:nvSpPr>
            <p:cNvPr id="110" name="Square">
              <a:extLst>
                <a:ext uri="{FF2B5EF4-FFF2-40B4-BE49-F238E27FC236}">
                  <a16:creationId xmlns:a16="http://schemas.microsoft.com/office/drawing/2014/main" id="{1C4BA36B-0DBC-915A-9BF1-DAD55B9B9D09}"/>
                </a:ext>
              </a:extLst>
            </p:cNvPr>
            <p:cNvSpPr/>
            <p:nvPr/>
          </p:nvSpPr>
          <p:spPr>
            <a:xfrm>
              <a:off x="4226048" y="990536"/>
              <a:ext cx="3805624" cy="3805624"/>
            </a:xfrm>
            <a:custGeom>
              <a:avLst/>
              <a:gdLst>
                <a:gd name="connsiteX0" fmla="*/ 0 w 3805624"/>
                <a:gd name="connsiteY0" fmla="*/ 1902812 h 3805624"/>
                <a:gd name="connsiteX1" fmla="*/ 1902812 w 3805624"/>
                <a:gd name="connsiteY1" fmla="*/ 0 h 3805624"/>
                <a:gd name="connsiteX2" fmla="*/ 3805624 w 3805624"/>
                <a:gd name="connsiteY2" fmla="*/ 1902812 h 3805624"/>
                <a:gd name="connsiteX3" fmla="*/ 1902812 w 3805624"/>
                <a:gd name="connsiteY3" fmla="*/ 3805624 h 380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5624" h="3805624" stroke="0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  <a:path w="3805624" h="3805624" fill="none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abel">
              <a:extLst>
                <a:ext uri="{FF2B5EF4-FFF2-40B4-BE49-F238E27FC236}">
                  <a16:creationId xmlns:a16="http://schemas.microsoft.com/office/drawing/2014/main" id="{C0BFC39D-C2C1-EFEC-C98B-5F109D07BF8D}"/>
                </a:ext>
              </a:extLst>
            </p:cNvPr>
            <p:cNvSpPr/>
            <p:nvPr/>
          </p:nvSpPr>
          <p:spPr>
            <a:xfrm>
              <a:off x="5254860" y="1127334"/>
              <a:ext cx="1748000" cy="370656"/>
            </a:xfrm>
            <a:custGeom>
              <a:avLst/>
              <a:gdLst>
                <a:gd name="connsiteX0" fmla="*/ 0 w 1748000"/>
                <a:gd name="connsiteY0" fmla="*/ 185328 h 370656"/>
                <a:gd name="connsiteX1" fmla="*/ 874000 w 1748000"/>
                <a:gd name="connsiteY1" fmla="*/ 0 h 370656"/>
                <a:gd name="connsiteX2" fmla="*/ 1748000 w 1748000"/>
                <a:gd name="connsiteY2" fmla="*/ 185328 h 370656"/>
                <a:gd name="connsiteX3" fmla="*/ 874000 w 1748000"/>
                <a:gd name="connsiteY3" fmla="*/ 370656 h 370656"/>
                <a:gd name="rtl" fmla="*/ 30400 w 1748000"/>
                <a:gd name="rtt" fmla="*/ 30400 h 370656"/>
                <a:gd name="rtr" fmla="*/ 1717600 w 1748000"/>
                <a:gd name="rtb" fmla="*/ 340256 h 3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748000" h="370656" stroke="0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  <a:path w="1748000" h="370656" fill="none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064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112" name="Rounded Square">
              <a:extLst>
                <a:ext uri="{FF2B5EF4-FFF2-40B4-BE49-F238E27FC236}">
                  <a16:creationId xmlns:a16="http://schemas.microsoft.com/office/drawing/2014/main" id="{B73262CF-1C95-9365-B2E6-96B7FB25788B}"/>
                </a:ext>
              </a:extLst>
            </p:cNvPr>
            <p:cNvSpPr/>
            <p:nvPr/>
          </p:nvSpPr>
          <p:spPr>
            <a:xfrm>
              <a:off x="3919084" y="937336"/>
              <a:ext cx="4313000" cy="4313000"/>
            </a:xfrm>
            <a:custGeom>
              <a:avLst/>
              <a:gdLst>
                <a:gd name="connsiteX0" fmla="*/ 0 w 4313000"/>
                <a:gd name="connsiteY0" fmla="*/ 2156500 h 4313000"/>
                <a:gd name="connsiteX1" fmla="*/ 2156500 w 4313000"/>
                <a:gd name="connsiteY1" fmla="*/ 0 h 4313000"/>
                <a:gd name="connsiteX2" fmla="*/ 4313000 w 4313000"/>
                <a:gd name="connsiteY2" fmla="*/ 2156500 h 4313000"/>
                <a:gd name="connsiteX3" fmla="*/ 2156500 w 4313000"/>
                <a:gd name="connsiteY3" fmla="*/ 4313000 h 4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00" h="4313000" stroke="0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  <a:path w="4313000" h="4313000" fill="none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abel">
              <a:extLst>
                <a:ext uri="{FF2B5EF4-FFF2-40B4-BE49-F238E27FC236}">
                  <a16:creationId xmlns:a16="http://schemas.microsoft.com/office/drawing/2014/main" id="{F301CAE5-9A12-C94E-4B2D-FD50C7A8D958}"/>
                </a:ext>
              </a:extLst>
            </p:cNvPr>
            <p:cNvSpPr/>
            <p:nvPr/>
          </p:nvSpPr>
          <p:spPr>
            <a:xfrm>
              <a:off x="5350149" y="1047536"/>
              <a:ext cx="1557415" cy="281200"/>
            </a:xfrm>
            <a:custGeom>
              <a:avLst/>
              <a:gdLst>
                <a:gd name="connsiteX0" fmla="*/ 0 w 1557415"/>
                <a:gd name="connsiteY0" fmla="*/ 140600 h 281200"/>
                <a:gd name="connsiteX1" fmla="*/ 778707 w 1557415"/>
                <a:gd name="connsiteY1" fmla="*/ 0 h 281200"/>
                <a:gd name="connsiteX2" fmla="*/ 1557415 w 1557415"/>
                <a:gd name="connsiteY2" fmla="*/ 140600 h 281200"/>
                <a:gd name="connsiteX3" fmla="*/ 778707 w 1557415"/>
                <a:gd name="connsiteY3" fmla="*/ 281200 h 281200"/>
                <a:gd name="rtl" fmla="*/ 30404 w 1557415"/>
                <a:gd name="rtt" fmla="*/ 30400 h 281200"/>
                <a:gd name="rtr" fmla="*/ 1527019 w 1557415"/>
                <a:gd name="rtb" fmla="*/ 250800 h 2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557415" h="281200" stroke="0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  <a:path w="1557415" h="281200" fill="none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520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114" name="Label">
              <a:extLst>
                <a:ext uri="{FF2B5EF4-FFF2-40B4-BE49-F238E27FC236}">
                  <a16:creationId xmlns:a16="http://schemas.microsoft.com/office/drawing/2014/main" id="{F54A7BBF-B9FF-C791-4906-C0BBBF7AFC51}"/>
                </a:ext>
              </a:extLst>
            </p:cNvPr>
            <p:cNvSpPr/>
            <p:nvPr/>
          </p:nvSpPr>
          <p:spPr>
            <a:xfrm>
              <a:off x="4772336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Anchorage</a:t>
              </a:r>
            </a:p>
          </p:txBody>
        </p:sp>
        <p:sp>
          <p:nvSpPr>
            <p:cNvPr id="115" name="Station">
              <a:extLst>
                <a:ext uri="{FF2B5EF4-FFF2-40B4-BE49-F238E27FC236}">
                  <a16:creationId xmlns:a16="http://schemas.microsoft.com/office/drawing/2014/main" id="{1B29D2DE-F545-1319-E4DB-8235790C8E3B}"/>
                </a:ext>
              </a:extLst>
            </p:cNvPr>
            <p:cNvSpPr/>
            <p:nvPr/>
          </p:nvSpPr>
          <p:spPr>
            <a:xfrm>
              <a:off x="4567136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F112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abel">
              <a:extLst>
                <a:ext uri="{FF2B5EF4-FFF2-40B4-BE49-F238E27FC236}">
                  <a16:creationId xmlns:a16="http://schemas.microsoft.com/office/drawing/2014/main" id="{6D179E6A-2BAF-4913-4184-0E1DB3D53489}"/>
                </a:ext>
              </a:extLst>
            </p:cNvPr>
            <p:cNvSpPr/>
            <p:nvPr/>
          </p:nvSpPr>
          <p:spPr>
            <a:xfrm>
              <a:off x="4772336" y="4028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Fairbanks</a:t>
              </a:r>
            </a:p>
          </p:txBody>
        </p:sp>
        <p:sp>
          <p:nvSpPr>
            <p:cNvPr id="117" name="Station">
              <a:extLst>
                <a:ext uri="{FF2B5EF4-FFF2-40B4-BE49-F238E27FC236}">
                  <a16:creationId xmlns:a16="http://schemas.microsoft.com/office/drawing/2014/main" id="{FF6FECF1-2E4F-8669-D06E-999542943558}"/>
                </a:ext>
              </a:extLst>
            </p:cNvPr>
            <p:cNvSpPr/>
            <p:nvPr/>
          </p:nvSpPr>
          <p:spPr>
            <a:xfrm>
              <a:off x="4567136" y="4066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84462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abel">
              <a:extLst>
                <a:ext uri="{FF2B5EF4-FFF2-40B4-BE49-F238E27FC236}">
                  <a16:creationId xmlns:a16="http://schemas.microsoft.com/office/drawing/2014/main" id="{AD29F937-58C0-0828-B104-9EB72939588E}"/>
                </a:ext>
              </a:extLst>
            </p:cNvPr>
            <p:cNvSpPr/>
            <p:nvPr/>
          </p:nvSpPr>
          <p:spPr>
            <a:xfrm>
              <a:off x="5862784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Juneau</a:t>
              </a:r>
            </a:p>
          </p:txBody>
        </p:sp>
        <p:sp>
          <p:nvSpPr>
            <p:cNvPr id="119" name="Station">
              <a:extLst>
                <a:ext uri="{FF2B5EF4-FFF2-40B4-BE49-F238E27FC236}">
                  <a16:creationId xmlns:a16="http://schemas.microsoft.com/office/drawing/2014/main" id="{2B5A5188-118C-C7B5-DDD5-76175E97FF95}"/>
                </a:ext>
              </a:extLst>
            </p:cNvPr>
            <p:cNvSpPr/>
            <p:nvPr/>
          </p:nvSpPr>
          <p:spPr>
            <a:xfrm>
              <a:off x="5657584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89BA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abel">
              <a:extLst>
                <a:ext uri="{FF2B5EF4-FFF2-40B4-BE49-F238E27FC236}">
                  <a16:creationId xmlns:a16="http://schemas.microsoft.com/office/drawing/2014/main" id="{2F0ECCA6-63C8-2616-D4C1-745CDDE55C15}"/>
                </a:ext>
              </a:extLst>
            </p:cNvPr>
            <p:cNvSpPr/>
            <p:nvPr/>
          </p:nvSpPr>
          <p:spPr>
            <a:xfrm>
              <a:off x="5862784" y="3747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Nome</a:t>
              </a:r>
            </a:p>
          </p:txBody>
        </p:sp>
        <p:sp>
          <p:nvSpPr>
            <p:cNvPr id="121" name="Station">
              <a:extLst>
                <a:ext uri="{FF2B5EF4-FFF2-40B4-BE49-F238E27FC236}">
                  <a16:creationId xmlns:a16="http://schemas.microsoft.com/office/drawing/2014/main" id="{1F841D9A-E266-B7FC-7585-3F166BD3940A}"/>
                </a:ext>
              </a:extLst>
            </p:cNvPr>
            <p:cNvSpPr/>
            <p:nvPr/>
          </p:nvSpPr>
          <p:spPr>
            <a:xfrm>
              <a:off x="5657584" y="3785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8AAC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abel">
              <a:extLst>
                <a:ext uri="{FF2B5EF4-FFF2-40B4-BE49-F238E27FC236}">
                  <a16:creationId xmlns:a16="http://schemas.microsoft.com/office/drawing/2014/main" id="{B0A6ED93-9B67-2F10-BF72-5D77A7D83222}"/>
                </a:ext>
              </a:extLst>
            </p:cNvPr>
            <p:cNvSpPr/>
            <p:nvPr/>
          </p:nvSpPr>
          <p:spPr>
            <a:xfrm>
              <a:off x="5862784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Ketchikan</a:t>
              </a:r>
            </a:p>
          </p:txBody>
        </p:sp>
        <p:sp>
          <p:nvSpPr>
            <p:cNvPr id="123" name="Station">
              <a:extLst>
                <a:ext uri="{FF2B5EF4-FFF2-40B4-BE49-F238E27FC236}">
                  <a16:creationId xmlns:a16="http://schemas.microsoft.com/office/drawing/2014/main" id="{72F257EE-E185-A13E-41BF-10A924569A9B}"/>
                </a:ext>
              </a:extLst>
            </p:cNvPr>
            <p:cNvSpPr/>
            <p:nvPr/>
          </p:nvSpPr>
          <p:spPr>
            <a:xfrm>
              <a:off x="5657584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5FDAE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abel">
              <a:extLst>
                <a:ext uri="{FF2B5EF4-FFF2-40B4-BE49-F238E27FC236}">
                  <a16:creationId xmlns:a16="http://schemas.microsoft.com/office/drawing/2014/main" id="{0A8C0271-5B01-6266-0FFA-0BCC96108F4B}"/>
                </a:ext>
              </a:extLst>
            </p:cNvPr>
            <p:cNvSpPr/>
            <p:nvPr/>
          </p:nvSpPr>
          <p:spPr>
            <a:xfrm>
              <a:off x="4772336" y="2341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Bethel</a:t>
              </a:r>
            </a:p>
          </p:txBody>
        </p:sp>
        <p:sp>
          <p:nvSpPr>
            <p:cNvPr id="125" name="Station">
              <a:extLst>
                <a:ext uri="{FF2B5EF4-FFF2-40B4-BE49-F238E27FC236}">
                  <a16:creationId xmlns:a16="http://schemas.microsoft.com/office/drawing/2014/main" id="{03F295F8-4902-EF70-7892-6BEB2E883599}"/>
                </a:ext>
              </a:extLst>
            </p:cNvPr>
            <p:cNvSpPr/>
            <p:nvPr/>
          </p:nvSpPr>
          <p:spPr>
            <a:xfrm>
              <a:off x="4567136" y="2379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2512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abel">
              <a:extLst>
                <a:ext uri="{FF2B5EF4-FFF2-40B4-BE49-F238E27FC236}">
                  <a16:creationId xmlns:a16="http://schemas.microsoft.com/office/drawing/2014/main" id="{D88DD62D-6830-0D2F-E090-B8BD11EAB5D0}"/>
                </a:ext>
              </a:extLst>
            </p:cNvPr>
            <p:cNvSpPr/>
            <p:nvPr/>
          </p:nvSpPr>
          <p:spPr>
            <a:xfrm>
              <a:off x="4772336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Barrow</a:t>
              </a:r>
            </a:p>
          </p:txBody>
        </p:sp>
        <p:sp>
          <p:nvSpPr>
            <p:cNvPr id="127" name="Station">
              <a:extLst>
                <a:ext uri="{FF2B5EF4-FFF2-40B4-BE49-F238E27FC236}">
                  <a16:creationId xmlns:a16="http://schemas.microsoft.com/office/drawing/2014/main" id="{B4EBB611-FB3D-D672-4FA9-689DBD05DF9F}"/>
                </a:ext>
              </a:extLst>
            </p:cNvPr>
            <p:cNvSpPr/>
            <p:nvPr/>
          </p:nvSpPr>
          <p:spPr>
            <a:xfrm>
              <a:off x="4567136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51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abel">
              <a:extLst>
                <a:ext uri="{FF2B5EF4-FFF2-40B4-BE49-F238E27FC236}">
                  <a16:creationId xmlns:a16="http://schemas.microsoft.com/office/drawing/2014/main" id="{76938C0A-97B3-BD53-1BB4-E8A134459471}"/>
                </a:ext>
              </a:extLst>
            </p:cNvPr>
            <p:cNvSpPr/>
            <p:nvPr/>
          </p:nvSpPr>
          <p:spPr>
            <a:xfrm>
              <a:off x="6953232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Sitka</a:t>
              </a:r>
            </a:p>
          </p:txBody>
        </p:sp>
        <p:sp>
          <p:nvSpPr>
            <p:cNvPr id="129" name="Station">
              <a:extLst>
                <a:ext uri="{FF2B5EF4-FFF2-40B4-BE49-F238E27FC236}">
                  <a16:creationId xmlns:a16="http://schemas.microsoft.com/office/drawing/2014/main" id="{3EFAEF00-5245-D858-FC91-BECBBB011AB8}"/>
                </a:ext>
              </a:extLst>
            </p:cNvPr>
            <p:cNvSpPr/>
            <p:nvPr/>
          </p:nvSpPr>
          <p:spPr>
            <a:xfrm>
              <a:off x="6748032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DC55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abel">
              <a:extLst>
                <a:ext uri="{FF2B5EF4-FFF2-40B4-BE49-F238E27FC236}">
                  <a16:creationId xmlns:a16="http://schemas.microsoft.com/office/drawing/2014/main" id="{E857A602-8F6C-5593-06A4-9C0800F3BCC1}"/>
                </a:ext>
              </a:extLst>
            </p:cNvPr>
            <p:cNvSpPr/>
            <p:nvPr/>
          </p:nvSpPr>
          <p:spPr>
            <a:xfrm>
              <a:off x="4772336" y="4598560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Haines</a:t>
              </a:r>
            </a:p>
          </p:txBody>
        </p:sp>
        <p:sp>
          <p:nvSpPr>
            <p:cNvPr id="131" name="Station">
              <a:extLst>
                <a:ext uri="{FF2B5EF4-FFF2-40B4-BE49-F238E27FC236}">
                  <a16:creationId xmlns:a16="http://schemas.microsoft.com/office/drawing/2014/main" id="{BA1EF4EB-3155-C061-4049-0EC2EC69CAE5}"/>
                </a:ext>
              </a:extLst>
            </p:cNvPr>
            <p:cNvSpPr/>
            <p:nvPr/>
          </p:nvSpPr>
          <p:spPr>
            <a:xfrm>
              <a:off x="4567136" y="4636560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6B69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abel">
              <a:extLst>
                <a:ext uri="{FF2B5EF4-FFF2-40B4-BE49-F238E27FC236}">
                  <a16:creationId xmlns:a16="http://schemas.microsoft.com/office/drawing/2014/main" id="{166C190B-4F3D-4B93-4F06-DE90F1634151}"/>
                </a:ext>
              </a:extLst>
            </p:cNvPr>
            <p:cNvSpPr/>
            <p:nvPr/>
          </p:nvSpPr>
          <p:spPr>
            <a:xfrm>
              <a:off x="5862784" y="2903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Kotzebue</a:t>
              </a:r>
            </a:p>
          </p:txBody>
        </p:sp>
        <p:sp>
          <p:nvSpPr>
            <p:cNvPr id="133" name="Station">
              <a:extLst>
                <a:ext uri="{FF2B5EF4-FFF2-40B4-BE49-F238E27FC236}">
                  <a16:creationId xmlns:a16="http://schemas.microsoft.com/office/drawing/2014/main" id="{148E2800-B5C3-D4AF-7B83-B3634AD09065}"/>
                </a:ext>
              </a:extLst>
            </p:cNvPr>
            <p:cNvSpPr/>
            <p:nvPr/>
          </p:nvSpPr>
          <p:spPr>
            <a:xfrm>
              <a:off x="5657584" y="2941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6D8C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1B613B3-F3E3-B267-68A3-62EB93EE64DC}"/>
                </a:ext>
              </a:extLst>
            </p:cNvPr>
            <p:cNvGrpSpPr/>
            <p:nvPr/>
          </p:nvGrpSpPr>
          <p:grpSpPr>
            <a:xfrm>
              <a:off x="4567136" y="3466396"/>
              <a:ext cx="934800" cy="197600"/>
              <a:chOff x="4567136" y="3466396"/>
              <a:chExt cx="934800" cy="197600"/>
            </a:xfrm>
          </p:grpSpPr>
          <p:sp>
            <p:nvSpPr>
              <p:cNvPr id="210" name="Label">
                <a:extLst>
                  <a:ext uri="{FF2B5EF4-FFF2-40B4-BE49-F238E27FC236}">
                    <a16:creationId xmlns:a16="http://schemas.microsoft.com/office/drawing/2014/main" id="{453CA01C-A692-FC9A-4434-175995CCC7E6}"/>
                  </a:ext>
                </a:extLst>
              </p:cNvPr>
              <p:cNvSpPr/>
              <p:nvPr/>
            </p:nvSpPr>
            <p:spPr>
              <a:xfrm>
                <a:off x="4772336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Dillingham</a:t>
                </a:r>
              </a:p>
            </p:txBody>
          </p:sp>
          <p:sp>
            <p:nvSpPr>
              <p:cNvPr id="211" name="Station">
                <a:extLst>
                  <a:ext uri="{FF2B5EF4-FFF2-40B4-BE49-F238E27FC236}">
                    <a16:creationId xmlns:a16="http://schemas.microsoft.com/office/drawing/2014/main" id="{B25F0AC7-1DA6-DBCE-6630-5E85E764EF4E}"/>
                  </a:ext>
                </a:extLst>
              </p:cNvPr>
              <p:cNvSpPr/>
              <p:nvPr/>
            </p:nvSpPr>
            <p:spPr>
              <a:xfrm>
                <a:off x="4567136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268A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E81627F-2B6B-B10F-E14E-80D8D208AE0A}"/>
                </a:ext>
              </a:extLst>
            </p:cNvPr>
            <p:cNvGrpSpPr/>
            <p:nvPr/>
          </p:nvGrpSpPr>
          <p:grpSpPr>
            <a:xfrm>
              <a:off x="6748032" y="4309996"/>
              <a:ext cx="934800" cy="197600"/>
              <a:chOff x="6748032" y="4309996"/>
              <a:chExt cx="934800" cy="197600"/>
            </a:xfrm>
          </p:grpSpPr>
          <p:sp>
            <p:nvSpPr>
              <p:cNvPr id="208" name="Label">
                <a:extLst>
                  <a:ext uri="{FF2B5EF4-FFF2-40B4-BE49-F238E27FC236}">
                    <a16:creationId xmlns:a16="http://schemas.microsoft.com/office/drawing/2014/main" id="{E0C2AA33-F730-51D9-159F-0BAFA6D551B5}"/>
                  </a:ext>
                </a:extLst>
              </p:cNvPr>
              <p:cNvSpPr/>
              <p:nvPr/>
            </p:nvSpPr>
            <p:spPr>
              <a:xfrm>
                <a:off x="6953232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Wrangell</a:t>
                </a:r>
              </a:p>
            </p:txBody>
          </p:sp>
          <p:sp>
            <p:nvSpPr>
              <p:cNvPr id="209" name="Station">
                <a:extLst>
                  <a:ext uri="{FF2B5EF4-FFF2-40B4-BE49-F238E27FC236}">
                    <a16:creationId xmlns:a16="http://schemas.microsoft.com/office/drawing/2014/main" id="{9AC2707C-A918-7045-DEDD-CF20F917A5A5}"/>
                  </a:ext>
                </a:extLst>
              </p:cNvPr>
              <p:cNvSpPr/>
              <p:nvPr/>
            </p:nvSpPr>
            <p:spPr>
              <a:xfrm>
                <a:off x="6748032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2D61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1AAF413-6DDC-DC22-31AE-07AF98C22B6C}"/>
                </a:ext>
              </a:extLst>
            </p:cNvPr>
            <p:cNvGrpSpPr/>
            <p:nvPr/>
          </p:nvGrpSpPr>
          <p:grpSpPr>
            <a:xfrm>
              <a:off x="5657584" y="4598560"/>
              <a:ext cx="934800" cy="197600"/>
              <a:chOff x="5657584" y="4598560"/>
              <a:chExt cx="934800" cy="197600"/>
            </a:xfrm>
          </p:grpSpPr>
          <p:sp>
            <p:nvSpPr>
              <p:cNvPr id="206" name="Label">
                <a:extLst>
                  <a:ext uri="{FF2B5EF4-FFF2-40B4-BE49-F238E27FC236}">
                    <a16:creationId xmlns:a16="http://schemas.microsoft.com/office/drawing/2014/main" id="{160D5EA7-1FC3-E8DE-6C4A-CFD08A097742}"/>
                  </a:ext>
                </a:extLst>
              </p:cNvPr>
              <p:cNvSpPr/>
              <p:nvPr/>
            </p:nvSpPr>
            <p:spPr>
              <a:xfrm>
                <a:off x="5862784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Petersburg</a:t>
                </a:r>
              </a:p>
            </p:txBody>
          </p:sp>
          <p:sp>
            <p:nvSpPr>
              <p:cNvPr id="207" name="Station">
                <a:extLst>
                  <a:ext uri="{FF2B5EF4-FFF2-40B4-BE49-F238E27FC236}">
                    <a16:creationId xmlns:a16="http://schemas.microsoft.com/office/drawing/2014/main" id="{AE079762-AB69-B630-F58E-13728B9187B2}"/>
                  </a:ext>
                </a:extLst>
              </p:cNvPr>
              <p:cNvSpPr/>
              <p:nvPr/>
            </p:nvSpPr>
            <p:spPr>
              <a:xfrm>
                <a:off x="5657584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5A12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B6CFC0B-9072-6028-1163-9BCD5AE25746}"/>
                </a:ext>
              </a:extLst>
            </p:cNvPr>
            <p:cNvGrpSpPr/>
            <p:nvPr/>
          </p:nvGrpSpPr>
          <p:grpSpPr>
            <a:xfrm>
              <a:off x="6748032" y="2341596"/>
              <a:ext cx="934800" cy="197600"/>
              <a:chOff x="6748032" y="2341596"/>
              <a:chExt cx="934800" cy="197600"/>
            </a:xfrm>
          </p:grpSpPr>
          <p:sp>
            <p:nvSpPr>
              <p:cNvPr id="204" name="Label">
                <a:extLst>
                  <a:ext uri="{FF2B5EF4-FFF2-40B4-BE49-F238E27FC236}">
                    <a16:creationId xmlns:a16="http://schemas.microsoft.com/office/drawing/2014/main" id="{14194DC0-07C8-26FF-B157-3C529771989A}"/>
                  </a:ext>
                </a:extLst>
              </p:cNvPr>
              <p:cNvSpPr/>
              <p:nvPr/>
            </p:nvSpPr>
            <p:spPr>
              <a:xfrm>
                <a:off x="6953232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Skagway</a:t>
                </a:r>
              </a:p>
            </p:txBody>
          </p:sp>
          <p:sp>
            <p:nvSpPr>
              <p:cNvPr id="205" name="Station">
                <a:extLst>
                  <a:ext uri="{FF2B5EF4-FFF2-40B4-BE49-F238E27FC236}">
                    <a16:creationId xmlns:a16="http://schemas.microsoft.com/office/drawing/2014/main" id="{6F7EFB90-BA6E-F99E-A913-0B417DECCB7E}"/>
                  </a:ext>
                </a:extLst>
              </p:cNvPr>
              <p:cNvSpPr/>
              <p:nvPr/>
            </p:nvSpPr>
            <p:spPr>
              <a:xfrm>
                <a:off x="6748032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1C3DC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FB4937A-9948-F121-B7AF-70C27A2140C4}"/>
                </a:ext>
              </a:extLst>
            </p:cNvPr>
            <p:cNvGrpSpPr/>
            <p:nvPr/>
          </p:nvGrpSpPr>
          <p:grpSpPr>
            <a:xfrm>
              <a:off x="6748032" y="3466396"/>
              <a:ext cx="934800" cy="197600"/>
              <a:chOff x="6748032" y="3466396"/>
              <a:chExt cx="934800" cy="197600"/>
            </a:xfrm>
          </p:grpSpPr>
          <p:sp>
            <p:nvSpPr>
              <p:cNvPr id="202" name="Label">
                <a:extLst>
                  <a:ext uri="{FF2B5EF4-FFF2-40B4-BE49-F238E27FC236}">
                    <a16:creationId xmlns:a16="http://schemas.microsoft.com/office/drawing/2014/main" id="{096D9656-2973-A225-6604-0F9841B5D98C}"/>
                  </a:ext>
                </a:extLst>
              </p:cNvPr>
              <p:cNvSpPr/>
              <p:nvPr/>
            </p:nvSpPr>
            <p:spPr>
              <a:xfrm>
                <a:off x="6953232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Valdez</a:t>
                </a:r>
              </a:p>
            </p:txBody>
          </p:sp>
          <p:sp>
            <p:nvSpPr>
              <p:cNvPr id="203" name="Station">
                <a:extLst>
                  <a:ext uri="{FF2B5EF4-FFF2-40B4-BE49-F238E27FC236}">
                    <a16:creationId xmlns:a16="http://schemas.microsoft.com/office/drawing/2014/main" id="{611B1401-69C1-8D8D-3E1F-649C8A973208}"/>
                  </a:ext>
                </a:extLst>
              </p:cNvPr>
              <p:cNvSpPr/>
              <p:nvPr/>
            </p:nvSpPr>
            <p:spPr>
              <a:xfrm>
                <a:off x="6748032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3D04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33CCD3B-AD0E-1C4A-9EE0-9A0D78288A00}"/>
                </a:ext>
              </a:extLst>
            </p:cNvPr>
            <p:cNvGrpSpPr/>
            <p:nvPr/>
          </p:nvGrpSpPr>
          <p:grpSpPr>
            <a:xfrm>
              <a:off x="5661460" y="4881736"/>
              <a:ext cx="934800" cy="197600"/>
              <a:chOff x="5661460" y="4881736"/>
              <a:chExt cx="934800" cy="197600"/>
            </a:xfrm>
          </p:grpSpPr>
          <p:sp>
            <p:nvSpPr>
              <p:cNvPr id="200" name="Label">
                <a:extLst>
                  <a:ext uri="{FF2B5EF4-FFF2-40B4-BE49-F238E27FC236}">
                    <a16:creationId xmlns:a16="http://schemas.microsoft.com/office/drawing/2014/main" id="{CB725C97-75C3-665C-1659-1262E329EEB7}"/>
                  </a:ext>
                </a:extLst>
              </p:cNvPr>
              <p:cNvSpPr/>
              <p:nvPr/>
            </p:nvSpPr>
            <p:spPr>
              <a:xfrm>
                <a:off x="5866660" y="488173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P. Thomson</a:t>
                </a:r>
              </a:p>
            </p:txBody>
          </p:sp>
          <p:sp>
            <p:nvSpPr>
              <p:cNvPr id="201" name="Station">
                <a:extLst>
                  <a:ext uri="{FF2B5EF4-FFF2-40B4-BE49-F238E27FC236}">
                    <a16:creationId xmlns:a16="http://schemas.microsoft.com/office/drawing/2014/main" id="{E189695D-DBBB-AD7E-AADB-65DDAB314C5C}"/>
                  </a:ext>
                </a:extLst>
              </p:cNvPr>
              <p:cNvSpPr/>
              <p:nvPr/>
            </p:nvSpPr>
            <p:spPr>
              <a:xfrm>
                <a:off x="5661460" y="491973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C42F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E6C6703-9A32-93B3-C368-F64336B45369}"/>
                </a:ext>
              </a:extLst>
            </p:cNvPr>
            <p:cNvGrpSpPr/>
            <p:nvPr/>
          </p:nvGrpSpPr>
          <p:grpSpPr>
            <a:xfrm>
              <a:off x="6748032" y="4028796"/>
              <a:ext cx="934800" cy="197600"/>
              <a:chOff x="6748032" y="4028796"/>
              <a:chExt cx="934800" cy="197600"/>
            </a:xfrm>
          </p:grpSpPr>
          <p:sp>
            <p:nvSpPr>
              <p:cNvPr id="198" name="Label">
                <a:extLst>
                  <a:ext uri="{FF2B5EF4-FFF2-40B4-BE49-F238E27FC236}">
                    <a16:creationId xmlns:a16="http://schemas.microsoft.com/office/drawing/2014/main" id="{609DF12A-1DD9-4E54-CFBF-84C1EF4ADE7D}"/>
                  </a:ext>
                </a:extLst>
              </p:cNvPr>
              <p:cNvSpPr/>
              <p:nvPr/>
            </p:nvSpPr>
            <p:spPr>
              <a:xfrm>
                <a:off x="6953232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Whitter</a:t>
                </a:r>
              </a:p>
            </p:txBody>
          </p:sp>
          <p:sp>
            <p:nvSpPr>
              <p:cNvPr id="199" name="Station">
                <a:extLst>
                  <a:ext uri="{FF2B5EF4-FFF2-40B4-BE49-F238E27FC236}">
                    <a16:creationId xmlns:a16="http://schemas.microsoft.com/office/drawing/2014/main" id="{F37F1EA4-CF25-7FB5-0445-1B5952DFF0DA}"/>
                  </a:ext>
                </a:extLst>
              </p:cNvPr>
              <p:cNvSpPr/>
              <p:nvPr/>
            </p:nvSpPr>
            <p:spPr>
              <a:xfrm>
                <a:off x="6748032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1F28A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DF0B28-9CA3-CB68-D05B-26D1857C5AF5}"/>
                </a:ext>
              </a:extLst>
            </p:cNvPr>
            <p:cNvGrpSpPr/>
            <p:nvPr/>
          </p:nvGrpSpPr>
          <p:grpSpPr>
            <a:xfrm>
              <a:off x="5657584" y="4309996"/>
              <a:ext cx="934800" cy="197600"/>
              <a:chOff x="5657584" y="4309996"/>
              <a:chExt cx="934800" cy="197600"/>
            </a:xfrm>
          </p:grpSpPr>
          <p:sp>
            <p:nvSpPr>
              <p:cNvPr id="196" name="Label">
                <a:extLst>
                  <a:ext uri="{FF2B5EF4-FFF2-40B4-BE49-F238E27FC236}">
                    <a16:creationId xmlns:a16="http://schemas.microsoft.com/office/drawing/2014/main" id="{5D5F94A1-A8E2-B892-54DA-43D9D0EEB6E8}"/>
                  </a:ext>
                </a:extLst>
              </p:cNvPr>
              <p:cNvSpPr/>
              <p:nvPr/>
            </p:nvSpPr>
            <p:spPr>
              <a:xfrm>
                <a:off x="5862784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Palmer</a:t>
                </a:r>
              </a:p>
            </p:txBody>
          </p:sp>
          <p:sp>
            <p:nvSpPr>
              <p:cNvPr id="197" name="Station">
                <a:extLst>
                  <a:ext uri="{FF2B5EF4-FFF2-40B4-BE49-F238E27FC236}">
                    <a16:creationId xmlns:a16="http://schemas.microsoft.com/office/drawing/2014/main" id="{DEA8018D-103D-8FB6-6EBE-D184DD5EE2E6}"/>
                  </a:ext>
                </a:extLst>
              </p:cNvPr>
              <p:cNvSpPr/>
              <p:nvPr/>
            </p:nvSpPr>
            <p:spPr>
              <a:xfrm>
                <a:off x="5657584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DD2D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DECD0D9-76AB-F9E4-9340-736C4EBF267E}"/>
                </a:ext>
              </a:extLst>
            </p:cNvPr>
            <p:cNvGrpSpPr/>
            <p:nvPr/>
          </p:nvGrpSpPr>
          <p:grpSpPr>
            <a:xfrm>
              <a:off x="4567136" y="3185196"/>
              <a:ext cx="934800" cy="197600"/>
              <a:chOff x="4567136" y="3185196"/>
              <a:chExt cx="934800" cy="197600"/>
            </a:xfrm>
          </p:grpSpPr>
          <p:sp>
            <p:nvSpPr>
              <p:cNvPr id="194" name="Label">
                <a:extLst>
                  <a:ext uri="{FF2B5EF4-FFF2-40B4-BE49-F238E27FC236}">
                    <a16:creationId xmlns:a16="http://schemas.microsoft.com/office/drawing/2014/main" id="{CF4D94A9-577F-7DDB-9E29-61CE07BB9875}"/>
                  </a:ext>
                </a:extLst>
              </p:cNvPr>
              <p:cNvSpPr/>
              <p:nvPr/>
            </p:nvSpPr>
            <p:spPr>
              <a:xfrm>
                <a:off x="4772336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Deadhorse</a:t>
                </a:r>
              </a:p>
            </p:txBody>
          </p:sp>
          <p:sp>
            <p:nvSpPr>
              <p:cNvPr id="195" name="Station">
                <a:extLst>
                  <a:ext uri="{FF2B5EF4-FFF2-40B4-BE49-F238E27FC236}">
                    <a16:creationId xmlns:a16="http://schemas.microsoft.com/office/drawing/2014/main" id="{5AD1A952-1F27-E0D0-35CA-5ED92B7DAAB3}"/>
                  </a:ext>
                </a:extLst>
              </p:cNvPr>
              <p:cNvSpPr/>
              <p:nvPr/>
            </p:nvSpPr>
            <p:spPr>
              <a:xfrm>
                <a:off x="4567136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B91F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AA888A1-5E6D-6EDB-F9C1-D2F45043608F}"/>
                </a:ext>
              </a:extLst>
            </p:cNvPr>
            <p:cNvGrpSpPr/>
            <p:nvPr/>
          </p:nvGrpSpPr>
          <p:grpSpPr>
            <a:xfrm>
              <a:off x="6748032" y="3747596"/>
              <a:ext cx="934800" cy="197600"/>
              <a:chOff x="6748032" y="3747596"/>
              <a:chExt cx="934800" cy="197600"/>
            </a:xfrm>
          </p:grpSpPr>
          <p:sp>
            <p:nvSpPr>
              <p:cNvPr id="192" name="Label">
                <a:extLst>
                  <a:ext uri="{FF2B5EF4-FFF2-40B4-BE49-F238E27FC236}">
                    <a16:creationId xmlns:a16="http://schemas.microsoft.com/office/drawing/2014/main" id="{7821B592-03FD-6FD2-F959-5D51819726E9}"/>
                  </a:ext>
                </a:extLst>
              </p:cNvPr>
              <p:cNvSpPr/>
              <p:nvPr/>
            </p:nvSpPr>
            <p:spPr>
              <a:xfrm>
                <a:off x="6953232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Wasilla</a:t>
                </a:r>
              </a:p>
            </p:txBody>
          </p:sp>
          <p:sp>
            <p:nvSpPr>
              <p:cNvPr id="193" name="Station">
                <a:extLst>
                  <a:ext uri="{FF2B5EF4-FFF2-40B4-BE49-F238E27FC236}">
                    <a16:creationId xmlns:a16="http://schemas.microsoft.com/office/drawing/2014/main" id="{8DFAD0FB-501F-587E-0D37-E6072DC246CE}"/>
                  </a:ext>
                </a:extLst>
              </p:cNvPr>
              <p:cNvSpPr/>
              <p:nvPr/>
            </p:nvSpPr>
            <p:spPr>
              <a:xfrm>
                <a:off x="6748032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F64E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739E79F-C426-EBCD-97B3-A439F555320E}"/>
                </a:ext>
              </a:extLst>
            </p:cNvPr>
            <p:cNvGrpSpPr/>
            <p:nvPr/>
          </p:nvGrpSpPr>
          <p:grpSpPr>
            <a:xfrm>
              <a:off x="5657584" y="3466396"/>
              <a:ext cx="934800" cy="197600"/>
              <a:chOff x="5657584" y="3466396"/>
              <a:chExt cx="934800" cy="197600"/>
            </a:xfrm>
          </p:grpSpPr>
          <p:sp>
            <p:nvSpPr>
              <p:cNvPr id="190" name="Label">
                <a:extLst>
                  <a:ext uri="{FF2B5EF4-FFF2-40B4-BE49-F238E27FC236}">
                    <a16:creationId xmlns:a16="http://schemas.microsoft.com/office/drawing/2014/main" id="{C15647BE-8067-5AC5-5777-771850977644}"/>
                  </a:ext>
                </a:extLst>
              </p:cNvPr>
              <p:cNvSpPr/>
              <p:nvPr/>
            </p:nvSpPr>
            <p:spPr>
              <a:xfrm>
                <a:off x="5862784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Manley H.S.</a:t>
                </a:r>
              </a:p>
            </p:txBody>
          </p:sp>
          <p:sp>
            <p:nvSpPr>
              <p:cNvPr id="191" name="Station">
                <a:extLst>
                  <a:ext uri="{FF2B5EF4-FFF2-40B4-BE49-F238E27FC236}">
                    <a16:creationId xmlns:a16="http://schemas.microsoft.com/office/drawing/2014/main" id="{7B1C5C27-4305-7A70-1866-3848D3296008}"/>
                  </a:ext>
                </a:extLst>
              </p:cNvPr>
              <p:cNvSpPr/>
              <p:nvPr/>
            </p:nvSpPr>
            <p:spPr>
              <a:xfrm>
                <a:off x="5657584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36EFA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0866C41-B066-FDF7-419A-4DC697A6CCF9}"/>
                </a:ext>
              </a:extLst>
            </p:cNvPr>
            <p:cNvGrpSpPr/>
            <p:nvPr/>
          </p:nvGrpSpPr>
          <p:grpSpPr>
            <a:xfrm>
              <a:off x="4567136" y="3747596"/>
              <a:ext cx="934800" cy="197600"/>
              <a:chOff x="4567136" y="3747596"/>
              <a:chExt cx="934800" cy="197600"/>
            </a:xfrm>
          </p:grpSpPr>
          <p:sp>
            <p:nvSpPr>
              <p:cNvPr id="188" name="Label">
                <a:extLst>
                  <a:ext uri="{FF2B5EF4-FFF2-40B4-BE49-F238E27FC236}">
                    <a16:creationId xmlns:a16="http://schemas.microsoft.com/office/drawing/2014/main" id="{5810D5B1-F2F9-D57F-F598-AE947F25FDE9}"/>
                  </a:ext>
                </a:extLst>
              </p:cNvPr>
              <p:cNvSpPr/>
              <p:nvPr/>
            </p:nvSpPr>
            <p:spPr>
              <a:xfrm>
                <a:off x="4772336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Eagle</a:t>
                </a:r>
              </a:p>
            </p:txBody>
          </p:sp>
          <p:sp>
            <p:nvSpPr>
              <p:cNvPr id="189" name="Station">
                <a:extLst>
                  <a:ext uri="{FF2B5EF4-FFF2-40B4-BE49-F238E27FC236}">
                    <a16:creationId xmlns:a16="http://schemas.microsoft.com/office/drawing/2014/main" id="{319AE8A2-5D6A-76CA-7FF1-469D356E9DDC}"/>
                  </a:ext>
                </a:extLst>
              </p:cNvPr>
              <p:cNvSpPr/>
              <p:nvPr/>
            </p:nvSpPr>
            <p:spPr>
              <a:xfrm>
                <a:off x="4567136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51E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66442FB-983D-47A6-4B9A-899861719C55}"/>
                </a:ext>
              </a:extLst>
            </p:cNvPr>
            <p:cNvGrpSpPr/>
            <p:nvPr/>
          </p:nvGrpSpPr>
          <p:grpSpPr>
            <a:xfrm>
              <a:off x="6748032" y="3185196"/>
              <a:ext cx="934800" cy="197600"/>
              <a:chOff x="6748032" y="3185196"/>
              <a:chExt cx="934800" cy="197600"/>
            </a:xfrm>
          </p:grpSpPr>
          <p:sp>
            <p:nvSpPr>
              <p:cNvPr id="186" name="Label">
                <a:extLst>
                  <a:ext uri="{FF2B5EF4-FFF2-40B4-BE49-F238E27FC236}">
                    <a16:creationId xmlns:a16="http://schemas.microsoft.com/office/drawing/2014/main" id="{78FA20AE-BE75-3675-9CCE-B3355568701E}"/>
                  </a:ext>
                </a:extLst>
              </p:cNvPr>
              <p:cNvSpPr/>
              <p:nvPr/>
            </p:nvSpPr>
            <p:spPr>
              <a:xfrm>
                <a:off x="6953232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Unalakleet</a:t>
                </a:r>
              </a:p>
            </p:txBody>
          </p:sp>
          <p:sp>
            <p:nvSpPr>
              <p:cNvPr id="187" name="Station">
                <a:extLst>
                  <a:ext uri="{FF2B5EF4-FFF2-40B4-BE49-F238E27FC236}">
                    <a16:creationId xmlns:a16="http://schemas.microsoft.com/office/drawing/2014/main" id="{FA75C916-3DE9-4405-26BE-35F66D172E8F}"/>
                  </a:ext>
                </a:extLst>
              </p:cNvPr>
              <p:cNvSpPr/>
              <p:nvPr/>
            </p:nvSpPr>
            <p:spPr>
              <a:xfrm>
                <a:off x="6748032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CA0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24FBFE-B244-F9F6-001F-AB9A34D21140}"/>
                </a:ext>
              </a:extLst>
            </p:cNvPr>
            <p:cNvGrpSpPr/>
            <p:nvPr/>
          </p:nvGrpSpPr>
          <p:grpSpPr>
            <a:xfrm>
              <a:off x="4567136" y="4309996"/>
              <a:ext cx="934800" cy="197600"/>
              <a:chOff x="4567136" y="4309996"/>
              <a:chExt cx="934800" cy="197600"/>
            </a:xfrm>
          </p:grpSpPr>
          <p:sp>
            <p:nvSpPr>
              <p:cNvPr id="184" name="Label">
                <a:extLst>
                  <a:ext uri="{FF2B5EF4-FFF2-40B4-BE49-F238E27FC236}">
                    <a16:creationId xmlns:a16="http://schemas.microsoft.com/office/drawing/2014/main" id="{5C50ED01-8FD8-BF81-7FAE-85096C39C988}"/>
                  </a:ext>
                </a:extLst>
              </p:cNvPr>
              <p:cNvSpPr/>
              <p:nvPr/>
            </p:nvSpPr>
            <p:spPr>
              <a:xfrm>
                <a:off x="4772336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Gustavus</a:t>
                </a:r>
              </a:p>
            </p:txBody>
          </p:sp>
          <p:sp>
            <p:nvSpPr>
              <p:cNvPr id="185" name="Station">
                <a:extLst>
                  <a:ext uri="{FF2B5EF4-FFF2-40B4-BE49-F238E27FC236}">
                    <a16:creationId xmlns:a16="http://schemas.microsoft.com/office/drawing/2014/main" id="{4BC82B2B-DCFA-FB81-BCC5-40F61DA6F52F}"/>
                  </a:ext>
                </a:extLst>
              </p:cNvPr>
              <p:cNvSpPr/>
              <p:nvPr/>
            </p:nvSpPr>
            <p:spPr>
              <a:xfrm>
                <a:off x="4567136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CA2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A084D07-3D92-C926-2CCA-36C2380417B7}"/>
                </a:ext>
              </a:extLst>
            </p:cNvPr>
            <p:cNvGrpSpPr/>
            <p:nvPr/>
          </p:nvGrpSpPr>
          <p:grpSpPr>
            <a:xfrm>
              <a:off x="4567136" y="2903996"/>
              <a:ext cx="934800" cy="197600"/>
              <a:chOff x="4567136" y="2903996"/>
              <a:chExt cx="934800" cy="197600"/>
            </a:xfrm>
          </p:grpSpPr>
          <p:sp>
            <p:nvSpPr>
              <p:cNvPr id="182" name="Label">
                <a:extLst>
                  <a:ext uri="{FF2B5EF4-FFF2-40B4-BE49-F238E27FC236}">
                    <a16:creationId xmlns:a16="http://schemas.microsoft.com/office/drawing/2014/main" id="{571075B1-8CF9-B33D-B52F-292203F3B8E4}"/>
                  </a:ext>
                </a:extLst>
              </p:cNvPr>
              <p:cNvSpPr/>
              <p:nvPr/>
            </p:nvSpPr>
            <p:spPr>
              <a:xfrm>
                <a:off x="4772336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Craig</a:t>
                </a:r>
              </a:p>
            </p:txBody>
          </p:sp>
          <p:sp>
            <p:nvSpPr>
              <p:cNvPr id="183" name="Station">
                <a:extLst>
                  <a:ext uri="{FF2B5EF4-FFF2-40B4-BE49-F238E27FC236}">
                    <a16:creationId xmlns:a16="http://schemas.microsoft.com/office/drawing/2014/main" id="{32CA2E79-09EF-82A2-1FF6-088F0AB3235A}"/>
                  </a:ext>
                </a:extLst>
              </p:cNvPr>
              <p:cNvSpPr/>
              <p:nvPr/>
            </p:nvSpPr>
            <p:spPr>
              <a:xfrm>
                <a:off x="4567136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BC85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911A7CB-4F92-95D2-D948-128D37F7B313}"/>
                </a:ext>
              </a:extLst>
            </p:cNvPr>
            <p:cNvGrpSpPr/>
            <p:nvPr/>
          </p:nvGrpSpPr>
          <p:grpSpPr>
            <a:xfrm>
              <a:off x="5657584" y="4028796"/>
              <a:ext cx="934800" cy="197600"/>
              <a:chOff x="5657584" y="4028796"/>
              <a:chExt cx="934800" cy="197600"/>
            </a:xfrm>
          </p:grpSpPr>
          <p:sp>
            <p:nvSpPr>
              <p:cNvPr id="180" name="Label">
                <a:extLst>
                  <a:ext uri="{FF2B5EF4-FFF2-40B4-BE49-F238E27FC236}">
                    <a16:creationId xmlns:a16="http://schemas.microsoft.com/office/drawing/2014/main" id="{36253998-B6A6-DAE5-A599-73380F264FA5}"/>
                  </a:ext>
                </a:extLst>
              </p:cNvPr>
              <p:cNvSpPr/>
              <p:nvPr/>
            </p:nvSpPr>
            <p:spPr>
              <a:xfrm>
                <a:off x="5862784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Nuiqsut</a:t>
                </a:r>
              </a:p>
            </p:txBody>
          </p:sp>
          <p:sp>
            <p:nvSpPr>
              <p:cNvPr id="181" name="Station">
                <a:extLst>
                  <a:ext uri="{FF2B5EF4-FFF2-40B4-BE49-F238E27FC236}">
                    <a16:creationId xmlns:a16="http://schemas.microsoft.com/office/drawing/2014/main" id="{630282C1-CEB5-4E13-494B-F7A14E941C40}"/>
                  </a:ext>
                </a:extLst>
              </p:cNvPr>
              <p:cNvSpPr/>
              <p:nvPr/>
            </p:nvSpPr>
            <p:spPr>
              <a:xfrm>
                <a:off x="5657584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9636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EA3863A-7FB9-F15E-5C7B-32B0808987F6}"/>
                </a:ext>
              </a:extLst>
            </p:cNvPr>
            <p:cNvGrpSpPr/>
            <p:nvPr/>
          </p:nvGrpSpPr>
          <p:grpSpPr>
            <a:xfrm>
              <a:off x="5657584" y="2622796"/>
              <a:ext cx="934800" cy="197600"/>
              <a:chOff x="5657584" y="2622796"/>
              <a:chExt cx="934800" cy="197600"/>
            </a:xfrm>
          </p:grpSpPr>
          <p:sp>
            <p:nvSpPr>
              <p:cNvPr id="178" name="Label">
                <a:extLst>
                  <a:ext uri="{FF2B5EF4-FFF2-40B4-BE49-F238E27FC236}">
                    <a16:creationId xmlns:a16="http://schemas.microsoft.com/office/drawing/2014/main" id="{3EC45E27-CF65-B43B-1D5F-D8A93C7508BB}"/>
                  </a:ext>
                </a:extLst>
              </p:cNvPr>
              <p:cNvSpPr/>
              <p:nvPr/>
            </p:nvSpPr>
            <p:spPr>
              <a:xfrm>
                <a:off x="5862784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Klukwan</a:t>
                </a:r>
              </a:p>
            </p:txBody>
          </p:sp>
          <p:sp>
            <p:nvSpPr>
              <p:cNvPr id="179" name="Station">
                <a:extLst>
                  <a:ext uri="{FF2B5EF4-FFF2-40B4-BE49-F238E27FC236}">
                    <a16:creationId xmlns:a16="http://schemas.microsoft.com/office/drawing/2014/main" id="{9996C44E-49F0-5E2A-B300-99BDB5114FF7}"/>
                  </a:ext>
                </a:extLst>
              </p:cNvPr>
              <p:cNvSpPr/>
              <p:nvPr/>
            </p:nvSpPr>
            <p:spPr>
              <a:xfrm>
                <a:off x="5657584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2E57D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F44FC5E-04E3-3AAE-7EAA-021715E64EBD}"/>
                </a:ext>
              </a:extLst>
            </p:cNvPr>
            <p:cNvGrpSpPr/>
            <p:nvPr/>
          </p:nvGrpSpPr>
          <p:grpSpPr>
            <a:xfrm>
              <a:off x="6748032" y="4598560"/>
              <a:ext cx="934800" cy="197600"/>
              <a:chOff x="6748032" y="4598560"/>
              <a:chExt cx="934800" cy="197600"/>
            </a:xfrm>
          </p:grpSpPr>
          <p:sp>
            <p:nvSpPr>
              <p:cNvPr id="176" name="Label">
                <a:extLst>
                  <a:ext uri="{FF2B5EF4-FFF2-40B4-BE49-F238E27FC236}">
                    <a16:creationId xmlns:a16="http://schemas.microsoft.com/office/drawing/2014/main" id="{390E3318-B4BD-03FC-20C6-0575869A5C99}"/>
                  </a:ext>
                </a:extLst>
              </p:cNvPr>
              <p:cNvSpPr/>
              <p:nvPr/>
            </p:nvSpPr>
            <p:spPr>
              <a:xfrm>
                <a:off x="6953232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Yakutat</a:t>
                </a:r>
              </a:p>
            </p:txBody>
          </p:sp>
          <p:sp>
            <p:nvSpPr>
              <p:cNvPr id="177" name="Station">
                <a:extLst>
                  <a:ext uri="{FF2B5EF4-FFF2-40B4-BE49-F238E27FC236}">
                    <a16:creationId xmlns:a16="http://schemas.microsoft.com/office/drawing/2014/main" id="{4784636F-0C52-7E6C-A16A-B2F5A7552485}"/>
                  </a:ext>
                </a:extLst>
              </p:cNvPr>
              <p:cNvSpPr/>
              <p:nvPr/>
            </p:nvSpPr>
            <p:spPr>
              <a:xfrm>
                <a:off x="6748032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F918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BF823F1-919D-0763-C648-D0B3497F7E3B}"/>
                </a:ext>
              </a:extLst>
            </p:cNvPr>
            <p:cNvGrpSpPr/>
            <p:nvPr/>
          </p:nvGrpSpPr>
          <p:grpSpPr>
            <a:xfrm>
              <a:off x="6748032" y="1497996"/>
              <a:ext cx="934800" cy="197600"/>
              <a:chOff x="6748032" y="1497996"/>
              <a:chExt cx="934800" cy="197600"/>
            </a:xfrm>
          </p:grpSpPr>
          <p:sp>
            <p:nvSpPr>
              <p:cNvPr id="174" name="Label">
                <a:extLst>
                  <a:ext uri="{FF2B5EF4-FFF2-40B4-BE49-F238E27FC236}">
                    <a16:creationId xmlns:a16="http://schemas.microsoft.com/office/drawing/2014/main" id="{B16528CB-7253-35CE-3854-980CEF727753}"/>
                  </a:ext>
                </a:extLst>
              </p:cNvPr>
              <p:cNvSpPr/>
              <p:nvPr/>
            </p:nvSpPr>
            <p:spPr>
              <a:xfrm>
                <a:off x="6953232" y="1497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Selawik</a:t>
                </a:r>
              </a:p>
            </p:txBody>
          </p:sp>
          <p:sp>
            <p:nvSpPr>
              <p:cNvPr id="175" name="Station">
                <a:extLst>
                  <a:ext uri="{FF2B5EF4-FFF2-40B4-BE49-F238E27FC236}">
                    <a16:creationId xmlns:a16="http://schemas.microsoft.com/office/drawing/2014/main" id="{5BD140C4-64CE-347B-4783-D792653608F1}"/>
                  </a:ext>
                </a:extLst>
              </p:cNvPr>
              <p:cNvSpPr/>
              <p:nvPr/>
            </p:nvSpPr>
            <p:spPr>
              <a:xfrm>
                <a:off x="6748032" y="1535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8C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" name="Label">
              <a:extLst>
                <a:ext uri="{FF2B5EF4-FFF2-40B4-BE49-F238E27FC236}">
                  <a16:creationId xmlns:a16="http://schemas.microsoft.com/office/drawing/2014/main" id="{F6EF14EE-5BD4-2247-8AE8-638D5784414D}"/>
                </a:ext>
              </a:extLst>
            </p:cNvPr>
            <p:cNvSpPr/>
            <p:nvPr/>
          </p:nvSpPr>
          <p:spPr>
            <a:xfrm>
              <a:off x="5866660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Hyder</a:t>
              </a:r>
            </a:p>
          </p:txBody>
        </p:sp>
        <p:sp>
          <p:nvSpPr>
            <p:cNvPr id="154" name="Station">
              <a:extLst>
                <a:ext uri="{FF2B5EF4-FFF2-40B4-BE49-F238E27FC236}">
                  <a16:creationId xmlns:a16="http://schemas.microsoft.com/office/drawing/2014/main" id="{7109C5E2-39EB-76CD-A508-2C9E0F7D0994}"/>
                </a:ext>
              </a:extLst>
            </p:cNvPr>
            <p:cNvSpPr/>
            <p:nvPr/>
          </p:nvSpPr>
          <p:spPr>
            <a:xfrm>
              <a:off x="5661460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62F0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abel">
              <a:extLst>
                <a:ext uri="{FF2B5EF4-FFF2-40B4-BE49-F238E27FC236}">
                  <a16:creationId xmlns:a16="http://schemas.microsoft.com/office/drawing/2014/main" id="{9C5C9489-5E5A-71A4-D067-1D0CBE9BE5D6}"/>
                </a:ext>
              </a:extLst>
            </p:cNvPr>
            <p:cNvSpPr/>
            <p:nvPr/>
          </p:nvSpPr>
          <p:spPr>
            <a:xfrm>
              <a:off x="4772336" y="2622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Cordova</a:t>
              </a:r>
            </a:p>
          </p:txBody>
        </p:sp>
        <p:sp>
          <p:nvSpPr>
            <p:cNvPr id="156" name="Station">
              <a:extLst>
                <a:ext uri="{FF2B5EF4-FFF2-40B4-BE49-F238E27FC236}">
                  <a16:creationId xmlns:a16="http://schemas.microsoft.com/office/drawing/2014/main" id="{B9041709-CCEA-452C-0847-55FF83CEA22A}"/>
                </a:ext>
              </a:extLst>
            </p:cNvPr>
            <p:cNvSpPr/>
            <p:nvPr/>
          </p:nvSpPr>
          <p:spPr>
            <a:xfrm>
              <a:off x="4567136" y="2660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C9DF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3F398B8-14A9-F699-D5BE-9C9263996E54}"/>
                </a:ext>
              </a:extLst>
            </p:cNvPr>
            <p:cNvGrpSpPr/>
            <p:nvPr/>
          </p:nvGrpSpPr>
          <p:grpSpPr>
            <a:xfrm>
              <a:off x="5657584" y="2341596"/>
              <a:ext cx="934800" cy="197600"/>
              <a:chOff x="5657584" y="2341596"/>
              <a:chExt cx="934800" cy="197600"/>
            </a:xfrm>
          </p:grpSpPr>
          <p:sp>
            <p:nvSpPr>
              <p:cNvPr id="172" name="Label">
                <a:extLst>
                  <a:ext uri="{FF2B5EF4-FFF2-40B4-BE49-F238E27FC236}">
                    <a16:creationId xmlns:a16="http://schemas.microsoft.com/office/drawing/2014/main" id="{896E8609-F4B3-BDB8-7AA1-09EB65FEDCEB}"/>
                  </a:ext>
                </a:extLst>
              </p:cNvPr>
              <p:cNvSpPr/>
              <p:nvPr/>
            </p:nvSpPr>
            <p:spPr>
              <a:xfrm>
                <a:off x="5862784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King Salmon</a:t>
                </a:r>
              </a:p>
            </p:txBody>
          </p:sp>
          <p:sp>
            <p:nvSpPr>
              <p:cNvPr id="173" name="Station">
                <a:extLst>
                  <a:ext uri="{FF2B5EF4-FFF2-40B4-BE49-F238E27FC236}">
                    <a16:creationId xmlns:a16="http://schemas.microsoft.com/office/drawing/2014/main" id="{34A1C75A-1396-F254-7B1B-6E28E69C9982}"/>
                  </a:ext>
                </a:extLst>
              </p:cNvPr>
              <p:cNvSpPr/>
              <p:nvPr/>
            </p:nvSpPr>
            <p:spPr>
              <a:xfrm>
                <a:off x="5657584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94124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16EDCBF-7D03-7402-FC36-02509E17A9EB}"/>
                </a:ext>
              </a:extLst>
            </p:cNvPr>
            <p:cNvGrpSpPr/>
            <p:nvPr/>
          </p:nvGrpSpPr>
          <p:grpSpPr>
            <a:xfrm>
              <a:off x="6748032" y="1779196"/>
              <a:ext cx="934800" cy="197600"/>
              <a:chOff x="6748032" y="1779196"/>
              <a:chExt cx="934800" cy="197600"/>
            </a:xfrm>
          </p:grpSpPr>
          <p:sp>
            <p:nvSpPr>
              <p:cNvPr id="170" name="Label">
                <a:extLst>
                  <a:ext uri="{FF2B5EF4-FFF2-40B4-BE49-F238E27FC236}">
                    <a16:creationId xmlns:a16="http://schemas.microsoft.com/office/drawing/2014/main" id="{44AAEDCC-220F-2C61-B402-A753B5E07CEE}"/>
                  </a:ext>
                </a:extLst>
              </p:cNvPr>
              <p:cNvSpPr/>
              <p:nvPr/>
            </p:nvSpPr>
            <p:spPr>
              <a:xfrm>
                <a:off x="6953232" y="1779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Seward</a:t>
                </a:r>
              </a:p>
            </p:txBody>
          </p:sp>
          <p:sp>
            <p:nvSpPr>
              <p:cNvPr id="171" name="Station">
                <a:extLst>
                  <a:ext uri="{FF2B5EF4-FFF2-40B4-BE49-F238E27FC236}">
                    <a16:creationId xmlns:a16="http://schemas.microsoft.com/office/drawing/2014/main" id="{E18A7FE1-C9F7-84D2-C2D8-EA23657B6E83}"/>
                  </a:ext>
                </a:extLst>
              </p:cNvPr>
              <p:cNvSpPr/>
              <p:nvPr/>
            </p:nvSpPr>
            <p:spPr>
              <a:xfrm>
                <a:off x="6748032" y="1817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BD0F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5ADD22D-F51C-17A2-5A59-1122462C9FA6}"/>
                </a:ext>
              </a:extLst>
            </p:cNvPr>
            <p:cNvGrpSpPr/>
            <p:nvPr/>
          </p:nvGrpSpPr>
          <p:grpSpPr>
            <a:xfrm>
              <a:off x="6748032" y="2903996"/>
              <a:ext cx="934800" cy="197600"/>
              <a:chOff x="6748032" y="2903996"/>
              <a:chExt cx="934800" cy="197600"/>
            </a:xfrm>
          </p:grpSpPr>
          <p:sp>
            <p:nvSpPr>
              <p:cNvPr id="168" name="Label">
                <a:extLst>
                  <a:ext uri="{FF2B5EF4-FFF2-40B4-BE49-F238E27FC236}">
                    <a16:creationId xmlns:a16="http://schemas.microsoft.com/office/drawing/2014/main" id="{6360E478-F3EF-349F-5060-F233166431E9}"/>
                  </a:ext>
                </a:extLst>
              </p:cNvPr>
              <p:cNvSpPr/>
              <p:nvPr/>
            </p:nvSpPr>
            <p:spPr>
              <a:xfrm>
                <a:off x="6953232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Thorne Bay</a:t>
                </a:r>
              </a:p>
            </p:txBody>
          </p:sp>
          <p:sp>
            <p:nvSpPr>
              <p:cNvPr id="169" name="Station">
                <a:extLst>
                  <a:ext uri="{FF2B5EF4-FFF2-40B4-BE49-F238E27FC236}">
                    <a16:creationId xmlns:a16="http://schemas.microsoft.com/office/drawing/2014/main" id="{63718AF9-2735-91B3-1A4B-F07578B214EE}"/>
                  </a:ext>
                </a:extLst>
              </p:cNvPr>
              <p:cNvSpPr/>
              <p:nvPr/>
            </p:nvSpPr>
            <p:spPr>
              <a:xfrm>
                <a:off x="6748032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375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AE7B689-9B50-0B2D-FB9D-BEE5CD180629}"/>
                </a:ext>
              </a:extLst>
            </p:cNvPr>
            <p:cNvGrpSpPr/>
            <p:nvPr/>
          </p:nvGrpSpPr>
          <p:grpSpPr>
            <a:xfrm>
              <a:off x="5657584" y="3185196"/>
              <a:ext cx="934800" cy="197600"/>
              <a:chOff x="5657584" y="3185196"/>
              <a:chExt cx="934800" cy="197600"/>
            </a:xfrm>
          </p:grpSpPr>
          <p:sp>
            <p:nvSpPr>
              <p:cNvPr id="166" name="Label">
                <a:extLst>
                  <a:ext uri="{FF2B5EF4-FFF2-40B4-BE49-F238E27FC236}">
                    <a16:creationId xmlns:a16="http://schemas.microsoft.com/office/drawing/2014/main" id="{AC6006CD-C82E-5A2E-1BD3-7E018F330671}"/>
                  </a:ext>
                </a:extLst>
              </p:cNvPr>
              <p:cNvSpPr/>
              <p:nvPr/>
            </p:nvSpPr>
            <p:spPr>
              <a:xfrm>
                <a:off x="5862784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Kuparuk</a:t>
                </a:r>
              </a:p>
            </p:txBody>
          </p:sp>
          <p:sp>
            <p:nvSpPr>
              <p:cNvPr id="167" name="Station">
                <a:extLst>
                  <a:ext uri="{FF2B5EF4-FFF2-40B4-BE49-F238E27FC236}">
                    <a16:creationId xmlns:a16="http://schemas.microsoft.com/office/drawing/2014/main" id="{57C4946F-983B-0AB5-38DB-3A38607C3F73}"/>
                  </a:ext>
                </a:extLst>
              </p:cNvPr>
              <p:cNvSpPr/>
              <p:nvPr/>
            </p:nvSpPr>
            <p:spPr>
              <a:xfrm>
                <a:off x="5657584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84E36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4A32FB2-96C2-D5D0-1B1D-B9B639F4AD90}"/>
                </a:ext>
              </a:extLst>
            </p:cNvPr>
            <p:cNvGrpSpPr/>
            <p:nvPr/>
          </p:nvGrpSpPr>
          <p:grpSpPr>
            <a:xfrm>
              <a:off x="6748032" y="2622796"/>
              <a:ext cx="934800" cy="197600"/>
              <a:chOff x="6748032" y="2622796"/>
              <a:chExt cx="934800" cy="197600"/>
            </a:xfrm>
          </p:grpSpPr>
          <p:sp>
            <p:nvSpPr>
              <p:cNvPr id="164" name="Label">
                <a:extLst>
                  <a:ext uri="{FF2B5EF4-FFF2-40B4-BE49-F238E27FC236}">
                    <a16:creationId xmlns:a16="http://schemas.microsoft.com/office/drawing/2014/main" id="{70ACFDCA-B73E-E83E-0727-8DBAFD4C7427}"/>
                  </a:ext>
                </a:extLst>
              </p:cNvPr>
              <p:cNvSpPr/>
              <p:nvPr/>
            </p:nvSpPr>
            <p:spPr>
              <a:xfrm>
                <a:off x="6953232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Talkeetna</a:t>
                </a:r>
              </a:p>
            </p:txBody>
          </p:sp>
          <p:sp>
            <p:nvSpPr>
              <p:cNvPr id="165" name="Station">
                <a:extLst>
                  <a:ext uri="{FF2B5EF4-FFF2-40B4-BE49-F238E27FC236}">
                    <a16:creationId xmlns:a16="http://schemas.microsoft.com/office/drawing/2014/main" id="{74886C72-4E87-E1EF-758D-9F2C6A70AF0E}"/>
                  </a:ext>
                </a:extLst>
              </p:cNvPr>
              <p:cNvSpPr/>
              <p:nvPr/>
            </p:nvSpPr>
            <p:spPr>
              <a:xfrm>
                <a:off x="6748032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5725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Label">
              <a:extLst>
                <a:ext uri="{FF2B5EF4-FFF2-40B4-BE49-F238E27FC236}">
                  <a16:creationId xmlns:a16="http://schemas.microsoft.com/office/drawing/2014/main" id="{68884CA6-2629-235E-9935-0AF12AEE22E4}"/>
                </a:ext>
              </a:extLst>
            </p:cNvPr>
            <p:cNvSpPr/>
            <p:nvPr/>
          </p:nvSpPr>
          <p:spPr>
            <a:xfrm>
              <a:off x="4772336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Aniak</a:t>
              </a:r>
            </a:p>
          </p:txBody>
        </p:sp>
        <p:sp>
          <p:nvSpPr>
            <p:cNvPr id="163" name="Station">
              <a:extLst>
                <a:ext uri="{FF2B5EF4-FFF2-40B4-BE49-F238E27FC236}">
                  <a16:creationId xmlns:a16="http://schemas.microsoft.com/office/drawing/2014/main" id="{26AF482E-464A-0462-A9FB-42A855BDF4F2}"/>
                </a:ext>
              </a:extLst>
            </p:cNvPr>
            <p:cNvSpPr/>
            <p:nvPr/>
          </p:nvSpPr>
          <p:spPr>
            <a:xfrm>
              <a:off x="4567136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7372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14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6E70-5DBC-FBA8-1E1D-45A74AC35758}"/>
              </a:ext>
            </a:extLst>
          </p:cNvPr>
          <p:cNvSpPr/>
          <p:nvPr/>
        </p:nvSpPr>
        <p:spPr>
          <a:xfrm>
            <a:off x="489185" y="677333"/>
            <a:ext cx="8447851" cy="6001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3A126-D0BD-F9E7-6BEC-87A46950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94" y="84546"/>
            <a:ext cx="10895106" cy="663349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cs typeface="Sabon Next LT"/>
              </a:rPr>
              <a:t>Road Closure</a:t>
            </a:r>
            <a:endParaRPr lang="en-US" sz="2400" dirty="0">
              <a:cs typeface="Sabon Next LT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CF693EB-BAD9-4DC7-8C47-456B4C1D13AA}"/>
              </a:ext>
            </a:extLst>
          </p:cNvPr>
          <p:cNvGrpSpPr/>
          <p:nvPr/>
        </p:nvGrpSpPr>
        <p:grpSpPr>
          <a:xfrm>
            <a:off x="1012307" y="846471"/>
            <a:ext cx="6942598" cy="5620512"/>
            <a:chOff x="1012307" y="846471"/>
            <a:chExt cx="6942598" cy="56205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124A657-5CA6-867C-58C5-75CC0DAD2A88}"/>
                </a:ext>
              </a:extLst>
            </p:cNvPr>
            <p:cNvGrpSpPr/>
            <p:nvPr/>
          </p:nvGrpSpPr>
          <p:grpSpPr>
            <a:xfrm>
              <a:off x="1012307" y="846471"/>
              <a:ext cx="6817170" cy="5620512"/>
              <a:chOff x="-3058532" y="619888"/>
              <a:chExt cx="6817170" cy="5620512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563E26D5-F45E-C2DA-2005-84559B5C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04" t="17432" r="10359" b="17157"/>
              <a:stretch>
                <a:fillRect/>
              </a:stretch>
            </p:blipFill>
            <p:spPr>
              <a:xfrm>
                <a:off x="-3943886" y="-877942"/>
                <a:ext cx="8592636" cy="8592636"/>
              </a:xfrm>
              <a:custGeom>
                <a:avLst/>
                <a:gdLst/>
                <a:ahLst/>
                <a:cxnLst/>
                <a:rect l="0" t="0" r="0" b="0"/>
                <a:pathLst>
                  <a:path w="8592636" h="8592636">
                    <a:moveTo>
                      <a:pt x="7702568" y="1497834"/>
                    </a:moveTo>
                    <a:lnTo>
                      <a:pt x="7702568" y="7118363"/>
                    </a:lnTo>
                    <a:lnTo>
                      <a:pt x="885351" y="7118363"/>
                    </a:lnTo>
                    <a:lnTo>
                      <a:pt x="885351" y="1497834"/>
                    </a:lnTo>
                    <a:lnTo>
                      <a:pt x="7702568" y="1497834"/>
                    </a:lnTo>
                    <a:close/>
                  </a:path>
                </a:pathLst>
              </a:custGeom>
              <a:ln w="7600" cap="flat">
                <a:noFill/>
                <a:miter/>
              </a:ln>
            </p:spPr>
          </p:pic>
        </p:grpSp>
        <p:sp>
          <p:nvSpPr>
            <p:cNvPr id="123" name="Metro curve">
              <a:extLst>
                <a:ext uri="{FF2B5EF4-FFF2-40B4-BE49-F238E27FC236}">
                  <a16:creationId xmlns:a16="http://schemas.microsoft.com/office/drawing/2014/main" id="{E3AD00FE-959E-C80C-6A72-4C1F3A5B1F9B}"/>
                </a:ext>
              </a:extLst>
            </p:cNvPr>
            <p:cNvSpPr/>
            <p:nvPr/>
          </p:nvSpPr>
          <p:spPr>
            <a:xfrm>
              <a:off x="4605534" y="3770532"/>
              <a:ext cx="155800" cy="228188"/>
            </a:xfrm>
            <a:custGeom>
              <a:avLst/>
              <a:gdLst>
                <a:gd name="connsiteX0" fmla="*/ -43356 w 155800"/>
                <a:gd name="connsiteY0" fmla="*/ 30400 h 228188"/>
                <a:gd name="connsiteX1" fmla="*/ 51644 w 155800"/>
                <a:gd name="connsiteY1" fmla="*/ 197788 h 2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800" h="228188" stroke="0">
                  <a:moveTo>
                    <a:pt x="7375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73756" y="0"/>
                  </a:lnTo>
                  <a:cubicBezTo>
                    <a:pt x="119069" y="0"/>
                    <a:pt x="155800" y="36731"/>
                    <a:pt x="155800" y="82044"/>
                  </a:cubicBezTo>
                  <a:lnTo>
                    <a:pt x="155800" y="228188"/>
                  </a:lnTo>
                  <a:lnTo>
                    <a:pt x="95000" y="228188"/>
                  </a:lnTo>
                  <a:lnTo>
                    <a:pt x="95000" y="82044"/>
                  </a:lnTo>
                  <a:cubicBezTo>
                    <a:pt x="95000" y="78706"/>
                    <a:pt x="77094" y="57449"/>
                    <a:pt x="73756" y="57449"/>
                  </a:cubicBezTo>
                  <a:close/>
                </a:path>
                <a:path w="155800" h="228188" fill="none">
                  <a:moveTo>
                    <a:pt x="7375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73756" y="0"/>
                  </a:lnTo>
                  <a:cubicBezTo>
                    <a:pt x="119069" y="0"/>
                    <a:pt x="155800" y="36731"/>
                    <a:pt x="155800" y="82044"/>
                  </a:cubicBezTo>
                  <a:lnTo>
                    <a:pt x="155800" y="228188"/>
                  </a:lnTo>
                  <a:lnTo>
                    <a:pt x="95000" y="228188"/>
                  </a:lnTo>
                  <a:lnTo>
                    <a:pt x="95000" y="82044"/>
                  </a:lnTo>
                  <a:cubicBezTo>
                    <a:pt x="95000" y="78706"/>
                    <a:pt x="77094" y="57449"/>
                    <a:pt x="73756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Metro curve">
              <a:extLst>
                <a:ext uri="{FF2B5EF4-FFF2-40B4-BE49-F238E27FC236}">
                  <a16:creationId xmlns:a16="http://schemas.microsoft.com/office/drawing/2014/main" id="{6B643529-625D-83C8-1356-079E07221D27}"/>
                </a:ext>
              </a:extLst>
            </p:cNvPr>
            <p:cNvSpPr/>
            <p:nvPr/>
          </p:nvSpPr>
          <p:spPr>
            <a:xfrm>
              <a:off x="4762886" y="3994416"/>
              <a:ext cx="171504" cy="152504"/>
            </a:xfrm>
            <a:custGeom>
              <a:avLst/>
              <a:gdLst>
                <a:gd name="connsiteX0" fmla="*/ -45600 w 171504"/>
                <a:gd name="connsiteY0" fmla="*/ 30400 h 152504"/>
                <a:gd name="connsiteX1" fmla="*/ 65104 w 171504"/>
                <a:gd name="connsiteY1" fmla="*/ 122104 h 15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504" h="152504" stroke="0">
                  <a:moveTo>
                    <a:pt x="76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76000" y="0"/>
                  </a:lnTo>
                  <a:cubicBezTo>
                    <a:pt x="128747" y="0"/>
                    <a:pt x="171504" y="42757"/>
                    <a:pt x="171504" y="95504"/>
                  </a:cubicBezTo>
                  <a:lnTo>
                    <a:pt x="171504" y="152504"/>
                  </a:lnTo>
                  <a:lnTo>
                    <a:pt x="110704" y="152504"/>
                  </a:lnTo>
                  <a:lnTo>
                    <a:pt x="110704" y="95504"/>
                  </a:lnTo>
                  <a:cubicBezTo>
                    <a:pt x="110704" y="84732"/>
                    <a:pt x="86772" y="57449"/>
                    <a:pt x="76000" y="57449"/>
                  </a:cubicBezTo>
                  <a:close/>
                </a:path>
                <a:path w="171504" h="152504" fill="none">
                  <a:moveTo>
                    <a:pt x="76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76000" y="0"/>
                  </a:lnTo>
                  <a:cubicBezTo>
                    <a:pt x="128747" y="0"/>
                    <a:pt x="171504" y="42757"/>
                    <a:pt x="171504" y="95504"/>
                  </a:cubicBezTo>
                  <a:lnTo>
                    <a:pt x="171504" y="152504"/>
                  </a:lnTo>
                  <a:lnTo>
                    <a:pt x="110704" y="152504"/>
                  </a:lnTo>
                  <a:lnTo>
                    <a:pt x="110704" y="95504"/>
                  </a:lnTo>
                  <a:cubicBezTo>
                    <a:pt x="110704" y="84732"/>
                    <a:pt x="86772" y="57449"/>
                    <a:pt x="7600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Metro curve">
              <a:extLst>
                <a:ext uri="{FF2B5EF4-FFF2-40B4-BE49-F238E27FC236}">
                  <a16:creationId xmlns:a16="http://schemas.microsoft.com/office/drawing/2014/main" id="{C2E30180-9FDD-9E7F-48DB-B1D8700B389D}"/>
                </a:ext>
              </a:extLst>
            </p:cNvPr>
            <p:cNvSpPr/>
            <p:nvPr/>
          </p:nvSpPr>
          <p:spPr>
            <a:xfrm rot="10800000">
              <a:off x="5120940" y="1346321"/>
              <a:ext cx="158750" cy="153151"/>
            </a:xfrm>
            <a:custGeom>
              <a:avLst/>
              <a:gdLst>
                <a:gd name="connsiteX0" fmla="*/ -28400 w 158750"/>
                <a:gd name="connsiteY0" fmla="*/ 30400 h 153151"/>
                <a:gd name="connsiteX1" fmla="*/ 69551 w 158750"/>
                <a:gd name="connsiteY1" fmla="*/ 122751 h 15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" h="153151" stroke="0">
                  <a:moveTo>
                    <a:pt x="588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8800" y="0"/>
                  </a:lnTo>
                  <a:cubicBezTo>
                    <a:pt x="114002" y="0"/>
                    <a:pt x="158750" y="44748"/>
                    <a:pt x="158750" y="99951"/>
                  </a:cubicBezTo>
                  <a:lnTo>
                    <a:pt x="158750" y="153151"/>
                  </a:lnTo>
                  <a:lnTo>
                    <a:pt x="97950" y="153151"/>
                  </a:lnTo>
                  <a:lnTo>
                    <a:pt x="97950" y="99951"/>
                  </a:lnTo>
                  <a:cubicBezTo>
                    <a:pt x="97950" y="86723"/>
                    <a:pt x="72028" y="57449"/>
                    <a:pt x="58800" y="57449"/>
                  </a:cubicBezTo>
                  <a:close/>
                </a:path>
                <a:path w="158750" h="153151" fill="none">
                  <a:moveTo>
                    <a:pt x="588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8800" y="0"/>
                  </a:lnTo>
                  <a:cubicBezTo>
                    <a:pt x="114002" y="0"/>
                    <a:pt x="158750" y="44748"/>
                    <a:pt x="158750" y="99951"/>
                  </a:cubicBezTo>
                  <a:lnTo>
                    <a:pt x="158750" y="153151"/>
                  </a:lnTo>
                  <a:lnTo>
                    <a:pt x="97950" y="153151"/>
                  </a:lnTo>
                  <a:lnTo>
                    <a:pt x="97950" y="99951"/>
                  </a:lnTo>
                  <a:cubicBezTo>
                    <a:pt x="97950" y="86723"/>
                    <a:pt x="72028" y="57449"/>
                    <a:pt x="5880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Metro curve">
              <a:extLst>
                <a:ext uri="{FF2B5EF4-FFF2-40B4-BE49-F238E27FC236}">
                  <a16:creationId xmlns:a16="http://schemas.microsoft.com/office/drawing/2014/main" id="{5F10E39C-D08F-5134-CB18-7413E43479D4}"/>
                </a:ext>
              </a:extLst>
            </p:cNvPr>
            <p:cNvSpPr/>
            <p:nvPr/>
          </p:nvSpPr>
          <p:spPr>
            <a:xfrm rot="5400000">
              <a:off x="5237527" y="1314336"/>
              <a:ext cx="197415" cy="170551"/>
            </a:xfrm>
            <a:custGeom>
              <a:avLst/>
              <a:gdLst>
                <a:gd name="connsiteX0" fmla="*/ -30215 w 197415"/>
                <a:gd name="connsiteY0" fmla="*/ 30400 h 170551"/>
                <a:gd name="connsiteX1" fmla="*/ 106400 w 197415"/>
                <a:gd name="connsiteY1" fmla="*/ 140151 h 17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15" h="170551" stroke="0">
                  <a:moveTo>
                    <a:pt x="6061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0615" y="0"/>
                  </a:lnTo>
                  <a:cubicBezTo>
                    <a:pt x="136170" y="0"/>
                    <a:pt x="197415" y="61245"/>
                    <a:pt x="197415" y="136800"/>
                  </a:cubicBezTo>
                  <a:lnTo>
                    <a:pt x="197415" y="170551"/>
                  </a:lnTo>
                  <a:lnTo>
                    <a:pt x="136615" y="170551"/>
                  </a:lnTo>
                  <a:lnTo>
                    <a:pt x="136615" y="136800"/>
                  </a:lnTo>
                  <a:cubicBezTo>
                    <a:pt x="136615" y="103220"/>
                    <a:pt x="94195" y="57449"/>
                    <a:pt x="60615" y="57449"/>
                  </a:cubicBezTo>
                  <a:close/>
                </a:path>
                <a:path w="197415" h="170551" fill="none">
                  <a:moveTo>
                    <a:pt x="6061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0615" y="0"/>
                  </a:lnTo>
                  <a:cubicBezTo>
                    <a:pt x="136170" y="0"/>
                    <a:pt x="197415" y="61245"/>
                    <a:pt x="197415" y="136800"/>
                  </a:cubicBezTo>
                  <a:lnTo>
                    <a:pt x="197415" y="170551"/>
                  </a:lnTo>
                  <a:lnTo>
                    <a:pt x="136615" y="170551"/>
                  </a:lnTo>
                  <a:lnTo>
                    <a:pt x="136615" y="136800"/>
                  </a:lnTo>
                  <a:cubicBezTo>
                    <a:pt x="136615" y="103220"/>
                    <a:pt x="94195" y="57449"/>
                    <a:pt x="60615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Metro curve">
              <a:extLst>
                <a:ext uri="{FF2B5EF4-FFF2-40B4-BE49-F238E27FC236}">
                  <a16:creationId xmlns:a16="http://schemas.microsoft.com/office/drawing/2014/main" id="{3AC89F15-B023-882A-6FC6-C344890A0986}"/>
                </a:ext>
              </a:extLst>
            </p:cNvPr>
            <p:cNvSpPr/>
            <p:nvPr/>
          </p:nvSpPr>
          <p:spPr>
            <a:xfrm rot="16200000">
              <a:off x="4596566" y="4393450"/>
              <a:ext cx="271842" cy="349600"/>
            </a:xfrm>
            <a:custGeom>
              <a:avLst/>
              <a:gdLst>
                <a:gd name="connsiteX0" fmla="*/ -74242 w 271842"/>
                <a:gd name="connsiteY0" fmla="*/ 30400 h 349600"/>
                <a:gd name="connsiteX1" fmla="*/ 136800 w 271842"/>
                <a:gd name="connsiteY1" fmla="*/ 319200 h 34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842" h="349600" stroke="0">
                  <a:moveTo>
                    <a:pt x="10464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04642" y="0"/>
                  </a:lnTo>
                  <a:cubicBezTo>
                    <a:pt x="196987" y="0"/>
                    <a:pt x="271842" y="74855"/>
                    <a:pt x="271842" y="167200"/>
                  </a:cubicBezTo>
                  <a:lnTo>
                    <a:pt x="271842" y="349600"/>
                  </a:lnTo>
                  <a:lnTo>
                    <a:pt x="211042" y="349600"/>
                  </a:lnTo>
                  <a:lnTo>
                    <a:pt x="211042" y="167200"/>
                  </a:lnTo>
                  <a:cubicBezTo>
                    <a:pt x="211042" y="116830"/>
                    <a:pt x="155012" y="57449"/>
                    <a:pt x="104642" y="57449"/>
                  </a:cubicBezTo>
                  <a:close/>
                </a:path>
                <a:path w="271842" h="349600" fill="none">
                  <a:moveTo>
                    <a:pt x="10464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04642" y="0"/>
                  </a:lnTo>
                  <a:cubicBezTo>
                    <a:pt x="196987" y="0"/>
                    <a:pt x="271842" y="74855"/>
                    <a:pt x="271842" y="167200"/>
                  </a:cubicBezTo>
                  <a:lnTo>
                    <a:pt x="271842" y="349600"/>
                  </a:lnTo>
                  <a:lnTo>
                    <a:pt x="211042" y="349600"/>
                  </a:lnTo>
                  <a:lnTo>
                    <a:pt x="211042" y="167200"/>
                  </a:lnTo>
                  <a:cubicBezTo>
                    <a:pt x="211042" y="116830"/>
                    <a:pt x="155012" y="57449"/>
                    <a:pt x="104642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Metro line">
              <a:extLst>
                <a:ext uri="{FF2B5EF4-FFF2-40B4-BE49-F238E27FC236}">
                  <a16:creationId xmlns:a16="http://schemas.microsoft.com/office/drawing/2014/main" id="{C6E0EAAF-DCD3-633A-B584-15043B6B1A8B}"/>
                </a:ext>
              </a:extLst>
            </p:cNvPr>
            <p:cNvSpPr/>
            <p:nvPr/>
          </p:nvSpPr>
          <p:spPr>
            <a:xfrm>
              <a:off x="5278509" y="4418391"/>
              <a:ext cx="60800" cy="157924"/>
            </a:xfrm>
            <a:custGeom>
              <a:avLst/>
              <a:gdLst>
                <a:gd name="connsiteX0" fmla="*/ 28724 w 60800"/>
                <a:gd name="connsiteY0" fmla="*/ 28724 h 157924"/>
                <a:gd name="connsiteX1" fmla="*/ 28724 w 60800"/>
                <a:gd name="connsiteY1" fmla="*/ 127524 h 15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800" h="157924" stroke="0">
                  <a:moveTo>
                    <a:pt x="0" y="0"/>
                  </a:moveTo>
                  <a:lnTo>
                    <a:pt x="60800" y="0"/>
                  </a:lnTo>
                  <a:lnTo>
                    <a:pt x="60800" y="157924"/>
                  </a:lnTo>
                  <a:lnTo>
                    <a:pt x="0" y="157924"/>
                  </a:lnTo>
                  <a:lnTo>
                    <a:pt x="0" y="0"/>
                  </a:lnTo>
                  <a:close/>
                </a:path>
                <a:path w="60800" h="157924" fill="none">
                  <a:moveTo>
                    <a:pt x="0" y="0"/>
                  </a:moveTo>
                  <a:lnTo>
                    <a:pt x="60800" y="0"/>
                  </a:lnTo>
                  <a:lnTo>
                    <a:pt x="60800" y="157924"/>
                  </a:lnTo>
                  <a:lnTo>
                    <a:pt x="0" y="157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Metro curve">
              <a:extLst>
                <a:ext uri="{FF2B5EF4-FFF2-40B4-BE49-F238E27FC236}">
                  <a16:creationId xmlns:a16="http://schemas.microsoft.com/office/drawing/2014/main" id="{03EE7E32-9DC9-69AB-425F-2BEAAE41DF4E}"/>
                </a:ext>
              </a:extLst>
            </p:cNvPr>
            <p:cNvSpPr/>
            <p:nvPr/>
          </p:nvSpPr>
          <p:spPr>
            <a:xfrm rot="16200000">
              <a:off x="5031904" y="4234065"/>
              <a:ext cx="114000" cy="363237"/>
            </a:xfrm>
            <a:custGeom>
              <a:avLst/>
              <a:gdLst>
                <a:gd name="connsiteX0" fmla="*/ -24362 w 114000"/>
                <a:gd name="connsiteY0" fmla="*/ 30400 h 363237"/>
                <a:gd name="connsiteX1" fmla="*/ 28838 w 114000"/>
                <a:gd name="connsiteY1" fmla="*/ 332837 h 36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000" h="363237" stroke="0">
                  <a:moveTo>
                    <a:pt x="5476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4762" y="0"/>
                  </a:lnTo>
                  <a:cubicBezTo>
                    <a:pt x="87479" y="0"/>
                    <a:pt x="114000" y="26521"/>
                    <a:pt x="114000" y="59238"/>
                  </a:cubicBezTo>
                  <a:lnTo>
                    <a:pt x="114000" y="363237"/>
                  </a:lnTo>
                  <a:lnTo>
                    <a:pt x="53200" y="363237"/>
                  </a:lnTo>
                  <a:lnTo>
                    <a:pt x="53200" y="59238"/>
                  </a:lnTo>
                  <a:cubicBezTo>
                    <a:pt x="53200" y="68496"/>
                    <a:pt x="45504" y="57449"/>
                    <a:pt x="54762" y="57449"/>
                  </a:cubicBezTo>
                  <a:close/>
                </a:path>
                <a:path w="114000" h="363237" fill="none">
                  <a:moveTo>
                    <a:pt x="5476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4762" y="0"/>
                  </a:lnTo>
                  <a:cubicBezTo>
                    <a:pt x="87479" y="0"/>
                    <a:pt x="114000" y="26521"/>
                    <a:pt x="114000" y="59238"/>
                  </a:cubicBezTo>
                  <a:lnTo>
                    <a:pt x="114000" y="363237"/>
                  </a:lnTo>
                  <a:lnTo>
                    <a:pt x="53200" y="363237"/>
                  </a:lnTo>
                  <a:lnTo>
                    <a:pt x="53200" y="59238"/>
                  </a:lnTo>
                  <a:cubicBezTo>
                    <a:pt x="53200" y="68496"/>
                    <a:pt x="45504" y="57449"/>
                    <a:pt x="54762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Metro curve">
              <a:extLst>
                <a:ext uri="{FF2B5EF4-FFF2-40B4-BE49-F238E27FC236}">
                  <a16:creationId xmlns:a16="http://schemas.microsoft.com/office/drawing/2014/main" id="{B1FF4B0F-3B0A-5D37-52FF-C50FFD1F1CBB}"/>
                </a:ext>
              </a:extLst>
            </p:cNvPr>
            <p:cNvSpPr/>
            <p:nvPr/>
          </p:nvSpPr>
          <p:spPr>
            <a:xfrm>
              <a:off x="5356045" y="4358684"/>
              <a:ext cx="281200" cy="103636"/>
            </a:xfrm>
            <a:custGeom>
              <a:avLst/>
              <a:gdLst>
                <a:gd name="connsiteX0" fmla="*/ -162364 w 281200"/>
                <a:gd name="connsiteY0" fmla="*/ 30400 h 103636"/>
                <a:gd name="connsiteX1" fmla="*/ 58036 w 281200"/>
                <a:gd name="connsiteY1" fmla="*/ 73236 h 10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1200" h="103636" stroke="0">
                  <a:moveTo>
                    <a:pt x="19276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92764" y="0"/>
                  </a:lnTo>
                  <a:cubicBezTo>
                    <a:pt x="241607" y="0"/>
                    <a:pt x="281200" y="39593"/>
                    <a:pt x="281200" y="88436"/>
                  </a:cubicBezTo>
                  <a:lnTo>
                    <a:pt x="281200" y="103636"/>
                  </a:lnTo>
                  <a:lnTo>
                    <a:pt x="220400" y="103636"/>
                  </a:lnTo>
                  <a:lnTo>
                    <a:pt x="220400" y="88436"/>
                  </a:lnTo>
                  <a:cubicBezTo>
                    <a:pt x="220400" y="81568"/>
                    <a:pt x="199632" y="57449"/>
                    <a:pt x="192764" y="57449"/>
                  </a:cubicBezTo>
                  <a:close/>
                </a:path>
                <a:path w="281200" h="103636" fill="none">
                  <a:moveTo>
                    <a:pt x="19276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92764" y="0"/>
                  </a:lnTo>
                  <a:cubicBezTo>
                    <a:pt x="241607" y="0"/>
                    <a:pt x="281200" y="39593"/>
                    <a:pt x="281200" y="88436"/>
                  </a:cubicBezTo>
                  <a:lnTo>
                    <a:pt x="281200" y="103636"/>
                  </a:lnTo>
                  <a:lnTo>
                    <a:pt x="220400" y="103636"/>
                  </a:lnTo>
                  <a:lnTo>
                    <a:pt x="220400" y="88436"/>
                  </a:lnTo>
                  <a:cubicBezTo>
                    <a:pt x="220400" y="81568"/>
                    <a:pt x="199632" y="57449"/>
                    <a:pt x="192764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Metro curve">
              <a:extLst>
                <a:ext uri="{FF2B5EF4-FFF2-40B4-BE49-F238E27FC236}">
                  <a16:creationId xmlns:a16="http://schemas.microsoft.com/office/drawing/2014/main" id="{6C8B0E80-7872-6C35-E17B-AFA588FD8D74}"/>
                </a:ext>
              </a:extLst>
            </p:cNvPr>
            <p:cNvSpPr/>
            <p:nvPr/>
          </p:nvSpPr>
          <p:spPr>
            <a:xfrm rot="5400000">
              <a:off x="5143655" y="4484352"/>
              <a:ext cx="515620" cy="471560"/>
            </a:xfrm>
            <a:custGeom>
              <a:avLst/>
              <a:gdLst>
                <a:gd name="connsiteX0" fmla="*/ -396785 w 515620"/>
                <a:gd name="connsiteY0" fmla="*/ 30400 h 471560"/>
                <a:gd name="connsiteX1" fmla="*/ 58036 w 515620"/>
                <a:gd name="connsiteY1" fmla="*/ 441160 h 47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5620" h="471560" stroke="0">
                  <a:moveTo>
                    <a:pt x="42718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27185" y="0"/>
                  </a:lnTo>
                  <a:cubicBezTo>
                    <a:pt x="476028" y="0"/>
                    <a:pt x="515620" y="39593"/>
                    <a:pt x="515620" y="88436"/>
                  </a:cubicBezTo>
                  <a:lnTo>
                    <a:pt x="515620" y="471560"/>
                  </a:lnTo>
                  <a:lnTo>
                    <a:pt x="454821" y="471560"/>
                  </a:lnTo>
                  <a:lnTo>
                    <a:pt x="454821" y="88436"/>
                  </a:lnTo>
                  <a:cubicBezTo>
                    <a:pt x="454821" y="81568"/>
                    <a:pt x="434053" y="57449"/>
                    <a:pt x="427185" y="57449"/>
                  </a:cubicBezTo>
                  <a:close/>
                </a:path>
                <a:path w="515620" h="471560" fill="none">
                  <a:moveTo>
                    <a:pt x="42718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27185" y="0"/>
                  </a:lnTo>
                  <a:cubicBezTo>
                    <a:pt x="476028" y="0"/>
                    <a:pt x="515620" y="39593"/>
                    <a:pt x="515620" y="88436"/>
                  </a:cubicBezTo>
                  <a:lnTo>
                    <a:pt x="515620" y="471560"/>
                  </a:lnTo>
                  <a:lnTo>
                    <a:pt x="454821" y="471560"/>
                  </a:lnTo>
                  <a:lnTo>
                    <a:pt x="454821" y="88436"/>
                  </a:lnTo>
                  <a:cubicBezTo>
                    <a:pt x="454821" y="81568"/>
                    <a:pt x="434053" y="57449"/>
                    <a:pt x="427185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Metro curve">
              <a:extLst>
                <a:ext uri="{FF2B5EF4-FFF2-40B4-BE49-F238E27FC236}">
                  <a16:creationId xmlns:a16="http://schemas.microsoft.com/office/drawing/2014/main" id="{C3DC1A22-6628-B600-EC73-4945D5941CEF}"/>
                </a:ext>
              </a:extLst>
            </p:cNvPr>
            <p:cNvSpPr/>
            <p:nvPr/>
          </p:nvSpPr>
          <p:spPr>
            <a:xfrm rot="10800000">
              <a:off x="6898483" y="5777898"/>
              <a:ext cx="258400" cy="104842"/>
            </a:xfrm>
            <a:custGeom>
              <a:avLst/>
              <a:gdLst>
                <a:gd name="connsiteX0" fmla="*/ -123158 w 258400"/>
                <a:gd name="connsiteY0" fmla="*/ 30400 h 104842"/>
                <a:gd name="connsiteX1" fmla="*/ 74442 w 258400"/>
                <a:gd name="connsiteY1" fmla="*/ 64600 h 10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400" h="104842" stroke="0">
                  <a:moveTo>
                    <a:pt x="15355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53558" y="0"/>
                  </a:lnTo>
                  <a:cubicBezTo>
                    <a:pt x="211462" y="0"/>
                    <a:pt x="258400" y="46938"/>
                    <a:pt x="258400" y="104842"/>
                  </a:cubicBezTo>
                  <a:lnTo>
                    <a:pt x="258400" y="95000"/>
                  </a:lnTo>
                  <a:lnTo>
                    <a:pt x="197600" y="95000"/>
                  </a:lnTo>
                  <a:lnTo>
                    <a:pt x="197600" y="104842"/>
                  </a:lnTo>
                  <a:cubicBezTo>
                    <a:pt x="197600" y="88912"/>
                    <a:pt x="169487" y="57449"/>
                    <a:pt x="153558" y="57449"/>
                  </a:cubicBezTo>
                  <a:close/>
                </a:path>
                <a:path w="258400" h="104842" fill="none">
                  <a:moveTo>
                    <a:pt x="15355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53558" y="0"/>
                  </a:lnTo>
                  <a:cubicBezTo>
                    <a:pt x="211462" y="0"/>
                    <a:pt x="258400" y="46938"/>
                    <a:pt x="258400" y="104842"/>
                  </a:cubicBezTo>
                  <a:lnTo>
                    <a:pt x="258400" y="95000"/>
                  </a:lnTo>
                  <a:lnTo>
                    <a:pt x="197600" y="95000"/>
                  </a:lnTo>
                  <a:lnTo>
                    <a:pt x="197600" y="104842"/>
                  </a:lnTo>
                  <a:cubicBezTo>
                    <a:pt x="197600" y="88912"/>
                    <a:pt x="169487" y="57449"/>
                    <a:pt x="153558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Metro curve">
              <a:extLst>
                <a:ext uri="{FF2B5EF4-FFF2-40B4-BE49-F238E27FC236}">
                  <a16:creationId xmlns:a16="http://schemas.microsoft.com/office/drawing/2014/main" id="{0D723B6B-C537-6402-F01C-31A070602D33}"/>
                </a:ext>
              </a:extLst>
            </p:cNvPr>
            <p:cNvSpPr/>
            <p:nvPr/>
          </p:nvSpPr>
          <p:spPr>
            <a:xfrm rot="16200000">
              <a:off x="6931176" y="5589405"/>
              <a:ext cx="162622" cy="228000"/>
            </a:xfrm>
            <a:custGeom>
              <a:avLst/>
              <a:gdLst>
                <a:gd name="connsiteX0" fmla="*/ -56222 w 162622"/>
                <a:gd name="connsiteY0" fmla="*/ 30400 h 228000"/>
                <a:gd name="connsiteX1" fmla="*/ 45600 w 162622"/>
                <a:gd name="connsiteY1" fmla="*/ 197600 h 22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622" h="228000" stroke="0">
                  <a:moveTo>
                    <a:pt x="866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86622" y="0"/>
                  </a:lnTo>
                  <a:cubicBezTo>
                    <a:pt x="128597" y="0"/>
                    <a:pt x="162622" y="34025"/>
                    <a:pt x="162622" y="76000"/>
                  </a:cubicBezTo>
                  <a:lnTo>
                    <a:pt x="162622" y="228000"/>
                  </a:lnTo>
                  <a:lnTo>
                    <a:pt x="101822" y="228000"/>
                  </a:lnTo>
                  <a:lnTo>
                    <a:pt x="101822" y="76000"/>
                  </a:lnTo>
                  <a:cubicBezTo>
                    <a:pt x="101822" y="76000"/>
                    <a:pt x="86622" y="57449"/>
                    <a:pt x="86622" y="57449"/>
                  </a:cubicBezTo>
                  <a:close/>
                </a:path>
                <a:path w="162622" h="228000" fill="none">
                  <a:moveTo>
                    <a:pt x="866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86622" y="0"/>
                  </a:lnTo>
                  <a:cubicBezTo>
                    <a:pt x="128597" y="0"/>
                    <a:pt x="162622" y="34025"/>
                    <a:pt x="162622" y="76000"/>
                  </a:cubicBezTo>
                  <a:lnTo>
                    <a:pt x="162622" y="228000"/>
                  </a:lnTo>
                  <a:lnTo>
                    <a:pt x="101822" y="228000"/>
                  </a:lnTo>
                  <a:lnTo>
                    <a:pt x="101822" y="76000"/>
                  </a:lnTo>
                  <a:cubicBezTo>
                    <a:pt x="101822" y="76000"/>
                    <a:pt x="86622" y="57449"/>
                    <a:pt x="86622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Metro curve">
              <a:extLst>
                <a:ext uri="{FF2B5EF4-FFF2-40B4-BE49-F238E27FC236}">
                  <a16:creationId xmlns:a16="http://schemas.microsoft.com/office/drawing/2014/main" id="{DD8D5B35-13F8-E548-9182-838E43831785}"/>
                </a:ext>
              </a:extLst>
            </p:cNvPr>
            <p:cNvSpPr/>
            <p:nvPr/>
          </p:nvSpPr>
          <p:spPr>
            <a:xfrm>
              <a:off x="6860489" y="4842524"/>
              <a:ext cx="754884" cy="364598"/>
            </a:xfrm>
            <a:custGeom>
              <a:avLst/>
              <a:gdLst>
                <a:gd name="connsiteX0" fmla="*/ -450884 w 754884"/>
                <a:gd name="connsiteY0" fmla="*/ 30400 h 364598"/>
                <a:gd name="connsiteX1" fmla="*/ 243200 w 754884"/>
                <a:gd name="connsiteY1" fmla="*/ 334198 h 36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4884" h="364598" stroke="0">
                  <a:moveTo>
                    <a:pt x="48128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81284" y="0"/>
                  </a:lnTo>
                  <a:cubicBezTo>
                    <a:pt x="632393" y="0"/>
                    <a:pt x="754884" y="122491"/>
                    <a:pt x="754884" y="273600"/>
                  </a:cubicBezTo>
                  <a:lnTo>
                    <a:pt x="754884" y="364598"/>
                  </a:lnTo>
                  <a:lnTo>
                    <a:pt x="694084" y="364598"/>
                  </a:lnTo>
                  <a:lnTo>
                    <a:pt x="694084" y="273600"/>
                  </a:lnTo>
                  <a:cubicBezTo>
                    <a:pt x="694084" y="164466"/>
                    <a:pt x="590418" y="57449"/>
                    <a:pt x="481284" y="57449"/>
                  </a:cubicBezTo>
                  <a:close/>
                </a:path>
                <a:path w="754884" h="364598" fill="none">
                  <a:moveTo>
                    <a:pt x="48128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81284" y="0"/>
                  </a:lnTo>
                  <a:cubicBezTo>
                    <a:pt x="632393" y="0"/>
                    <a:pt x="754884" y="122491"/>
                    <a:pt x="754884" y="273600"/>
                  </a:cubicBezTo>
                  <a:lnTo>
                    <a:pt x="754884" y="364598"/>
                  </a:lnTo>
                  <a:lnTo>
                    <a:pt x="694084" y="364598"/>
                  </a:lnTo>
                  <a:lnTo>
                    <a:pt x="694084" y="273600"/>
                  </a:lnTo>
                  <a:cubicBezTo>
                    <a:pt x="694084" y="164466"/>
                    <a:pt x="590418" y="57449"/>
                    <a:pt x="481284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Metro curve">
              <a:extLst>
                <a:ext uri="{FF2B5EF4-FFF2-40B4-BE49-F238E27FC236}">
                  <a16:creationId xmlns:a16="http://schemas.microsoft.com/office/drawing/2014/main" id="{38070075-2594-23E1-8DDC-5B22D4CE7B78}"/>
                </a:ext>
              </a:extLst>
            </p:cNvPr>
            <p:cNvSpPr/>
            <p:nvPr/>
          </p:nvSpPr>
          <p:spPr>
            <a:xfrm rot="5400000">
              <a:off x="7120340" y="5190469"/>
              <a:ext cx="493581" cy="496484"/>
            </a:xfrm>
            <a:custGeom>
              <a:avLst/>
              <a:gdLst>
                <a:gd name="connsiteX0" fmla="*/ -326381 w 493581"/>
                <a:gd name="connsiteY0" fmla="*/ 30400 h 496484"/>
                <a:gd name="connsiteX1" fmla="*/ 106400 w 493581"/>
                <a:gd name="connsiteY1" fmla="*/ 466084 h 49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81" h="496484" stroke="0">
                  <a:moveTo>
                    <a:pt x="3567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56781" y="0"/>
                  </a:lnTo>
                  <a:cubicBezTo>
                    <a:pt x="432336" y="0"/>
                    <a:pt x="493581" y="61245"/>
                    <a:pt x="493581" y="136800"/>
                  </a:cubicBezTo>
                  <a:lnTo>
                    <a:pt x="493581" y="496484"/>
                  </a:lnTo>
                  <a:lnTo>
                    <a:pt x="432781" y="496484"/>
                  </a:lnTo>
                  <a:lnTo>
                    <a:pt x="432781" y="136800"/>
                  </a:lnTo>
                  <a:cubicBezTo>
                    <a:pt x="432781" y="103220"/>
                    <a:pt x="390361" y="57449"/>
                    <a:pt x="356781" y="57449"/>
                  </a:cubicBezTo>
                  <a:close/>
                </a:path>
                <a:path w="493581" h="496484" fill="none">
                  <a:moveTo>
                    <a:pt x="3567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56781" y="0"/>
                  </a:lnTo>
                  <a:cubicBezTo>
                    <a:pt x="432336" y="0"/>
                    <a:pt x="493581" y="61245"/>
                    <a:pt x="493581" y="136800"/>
                  </a:cubicBezTo>
                  <a:lnTo>
                    <a:pt x="493581" y="496484"/>
                  </a:lnTo>
                  <a:lnTo>
                    <a:pt x="432781" y="496484"/>
                  </a:lnTo>
                  <a:lnTo>
                    <a:pt x="432781" y="136800"/>
                  </a:lnTo>
                  <a:cubicBezTo>
                    <a:pt x="432781" y="103220"/>
                    <a:pt x="390361" y="57449"/>
                    <a:pt x="356781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Metro curve">
              <a:extLst>
                <a:ext uri="{FF2B5EF4-FFF2-40B4-BE49-F238E27FC236}">
                  <a16:creationId xmlns:a16="http://schemas.microsoft.com/office/drawing/2014/main" id="{E121F9D3-08FA-262A-17B4-DD32CAEBC923}"/>
                </a:ext>
              </a:extLst>
            </p:cNvPr>
            <p:cNvSpPr/>
            <p:nvPr/>
          </p:nvSpPr>
          <p:spPr>
            <a:xfrm rot="10800000">
              <a:off x="6671840" y="4918318"/>
              <a:ext cx="106400" cy="184278"/>
            </a:xfrm>
            <a:custGeom>
              <a:avLst/>
              <a:gdLst>
                <a:gd name="connsiteX0" fmla="*/ 0 w 106400"/>
                <a:gd name="connsiteY0" fmla="*/ 30400 h 184278"/>
                <a:gd name="connsiteX1" fmla="*/ 45600 w 106400"/>
                <a:gd name="connsiteY1" fmla="*/ 153878 h 18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400" h="184278" stroke="0">
                  <a:moveTo>
                    <a:pt x="304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0400" y="0"/>
                  </a:lnTo>
                  <a:cubicBezTo>
                    <a:pt x="72375" y="0"/>
                    <a:pt x="106400" y="34025"/>
                    <a:pt x="106400" y="76000"/>
                  </a:cubicBezTo>
                  <a:lnTo>
                    <a:pt x="106400" y="184278"/>
                  </a:lnTo>
                  <a:lnTo>
                    <a:pt x="45600" y="184278"/>
                  </a:lnTo>
                  <a:lnTo>
                    <a:pt x="45600" y="76000"/>
                  </a:lnTo>
                  <a:cubicBezTo>
                    <a:pt x="45600" y="76000"/>
                    <a:pt x="30400" y="57449"/>
                    <a:pt x="30400" y="57449"/>
                  </a:cubicBezTo>
                  <a:close/>
                </a:path>
                <a:path w="106400" h="184278" fill="none">
                  <a:moveTo>
                    <a:pt x="304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0400" y="0"/>
                  </a:lnTo>
                  <a:cubicBezTo>
                    <a:pt x="72375" y="0"/>
                    <a:pt x="106400" y="34025"/>
                    <a:pt x="106400" y="76000"/>
                  </a:cubicBezTo>
                  <a:lnTo>
                    <a:pt x="106400" y="184278"/>
                  </a:lnTo>
                  <a:lnTo>
                    <a:pt x="45600" y="184278"/>
                  </a:lnTo>
                  <a:lnTo>
                    <a:pt x="45600" y="76000"/>
                  </a:lnTo>
                  <a:cubicBezTo>
                    <a:pt x="45600" y="76000"/>
                    <a:pt x="30400" y="57449"/>
                    <a:pt x="3040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Metro curve">
              <a:extLst>
                <a:ext uri="{FF2B5EF4-FFF2-40B4-BE49-F238E27FC236}">
                  <a16:creationId xmlns:a16="http://schemas.microsoft.com/office/drawing/2014/main" id="{5994C521-CD5F-9457-1724-6A2377408E74}"/>
                </a:ext>
              </a:extLst>
            </p:cNvPr>
            <p:cNvSpPr/>
            <p:nvPr/>
          </p:nvSpPr>
          <p:spPr>
            <a:xfrm rot="10800000">
              <a:off x="3303687" y="4682924"/>
              <a:ext cx="334400" cy="167200"/>
            </a:xfrm>
            <a:custGeom>
              <a:avLst/>
              <a:gdLst>
                <a:gd name="connsiteX0" fmla="*/ -205200 w 334400"/>
                <a:gd name="connsiteY0" fmla="*/ 30400 h 167200"/>
                <a:gd name="connsiteX1" fmla="*/ 68400 w 334400"/>
                <a:gd name="connsiteY1" fmla="*/ 136800 h 1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4400" h="167200" stroke="0">
                  <a:moveTo>
                    <a:pt x="2356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35600" y="0"/>
                  </a:lnTo>
                  <a:cubicBezTo>
                    <a:pt x="290167" y="0"/>
                    <a:pt x="334400" y="44233"/>
                    <a:pt x="334400" y="98800"/>
                  </a:cubicBezTo>
                  <a:lnTo>
                    <a:pt x="334400" y="167200"/>
                  </a:lnTo>
                  <a:lnTo>
                    <a:pt x="273600" y="167200"/>
                  </a:lnTo>
                  <a:lnTo>
                    <a:pt x="273600" y="98800"/>
                  </a:lnTo>
                  <a:cubicBezTo>
                    <a:pt x="273600" y="86208"/>
                    <a:pt x="248192" y="57449"/>
                    <a:pt x="235600" y="57449"/>
                  </a:cubicBezTo>
                  <a:close/>
                </a:path>
                <a:path w="334400" h="167200" fill="none">
                  <a:moveTo>
                    <a:pt x="2356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35600" y="0"/>
                  </a:lnTo>
                  <a:cubicBezTo>
                    <a:pt x="290167" y="0"/>
                    <a:pt x="334400" y="44233"/>
                    <a:pt x="334400" y="98800"/>
                  </a:cubicBezTo>
                  <a:lnTo>
                    <a:pt x="334400" y="167200"/>
                  </a:lnTo>
                  <a:lnTo>
                    <a:pt x="273600" y="167200"/>
                  </a:lnTo>
                  <a:lnTo>
                    <a:pt x="273600" y="98800"/>
                  </a:lnTo>
                  <a:cubicBezTo>
                    <a:pt x="273600" y="86208"/>
                    <a:pt x="248192" y="57449"/>
                    <a:pt x="23560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Metro curve">
              <a:extLst>
                <a:ext uri="{FF2B5EF4-FFF2-40B4-BE49-F238E27FC236}">
                  <a16:creationId xmlns:a16="http://schemas.microsoft.com/office/drawing/2014/main" id="{12E5E831-2FFC-43C4-468E-BFC552E5F019}"/>
                </a:ext>
              </a:extLst>
            </p:cNvPr>
            <p:cNvSpPr/>
            <p:nvPr/>
          </p:nvSpPr>
          <p:spPr>
            <a:xfrm rot="10800000">
              <a:off x="7341774" y="5769518"/>
              <a:ext cx="340833" cy="186200"/>
            </a:xfrm>
            <a:custGeom>
              <a:avLst/>
              <a:gdLst>
                <a:gd name="connsiteX0" fmla="*/ -223811 w 340833"/>
                <a:gd name="connsiteY0" fmla="*/ 30400 h 186200"/>
                <a:gd name="connsiteX1" fmla="*/ 56222 w 340833"/>
                <a:gd name="connsiteY1" fmla="*/ 155800 h 18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833" h="186200" stroke="0">
                  <a:moveTo>
                    <a:pt x="25421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54211" y="0"/>
                  </a:lnTo>
                  <a:cubicBezTo>
                    <a:pt x="302052" y="0"/>
                    <a:pt x="340833" y="38781"/>
                    <a:pt x="340833" y="86622"/>
                  </a:cubicBezTo>
                  <a:lnTo>
                    <a:pt x="340833" y="186200"/>
                  </a:lnTo>
                  <a:lnTo>
                    <a:pt x="280033" y="186200"/>
                  </a:lnTo>
                  <a:lnTo>
                    <a:pt x="280033" y="86622"/>
                  </a:lnTo>
                  <a:cubicBezTo>
                    <a:pt x="280033" y="80755"/>
                    <a:pt x="260077" y="57449"/>
                    <a:pt x="254211" y="57449"/>
                  </a:cubicBezTo>
                  <a:close/>
                </a:path>
                <a:path w="340833" h="186200" fill="none">
                  <a:moveTo>
                    <a:pt x="25421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54211" y="0"/>
                  </a:lnTo>
                  <a:cubicBezTo>
                    <a:pt x="302052" y="0"/>
                    <a:pt x="340833" y="38781"/>
                    <a:pt x="340833" y="86622"/>
                  </a:cubicBezTo>
                  <a:lnTo>
                    <a:pt x="340833" y="186200"/>
                  </a:lnTo>
                  <a:lnTo>
                    <a:pt x="280033" y="186200"/>
                  </a:lnTo>
                  <a:lnTo>
                    <a:pt x="280033" y="86622"/>
                  </a:lnTo>
                  <a:cubicBezTo>
                    <a:pt x="280033" y="80755"/>
                    <a:pt x="260077" y="57449"/>
                    <a:pt x="254211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Metro curve">
              <a:extLst>
                <a:ext uri="{FF2B5EF4-FFF2-40B4-BE49-F238E27FC236}">
                  <a16:creationId xmlns:a16="http://schemas.microsoft.com/office/drawing/2014/main" id="{89BDA4AB-6E83-BF85-53C7-A15CFE1089A8}"/>
                </a:ext>
              </a:extLst>
            </p:cNvPr>
            <p:cNvSpPr/>
            <p:nvPr/>
          </p:nvSpPr>
          <p:spPr>
            <a:xfrm>
              <a:off x="3550687" y="2134013"/>
              <a:ext cx="121600" cy="633506"/>
            </a:xfrm>
            <a:custGeom>
              <a:avLst/>
              <a:gdLst>
                <a:gd name="connsiteX0" fmla="*/ 38000 w 121600"/>
                <a:gd name="connsiteY0" fmla="*/ 30400 h 633506"/>
                <a:gd name="connsiteX1" fmla="*/ 91200 w 121600"/>
                <a:gd name="connsiteY1" fmla="*/ 603106 h 63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0" h="633506" stroke="0">
                  <a:moveTo>
                    <a:pt x="0" y="57449"/>
                  </a:moveTo>
                  <a:lnTo>
                    <a:pt x="7600" y="57449"/>
                  </a:lnTo>
                  <a:lnTo>
                    <a:pt x="7600" y="0"/>
                  </a:lnTo>
                  <a:lnTo>
                    <a:pt x="0" y="0"/>
                  </a:lnTo>
                  <a:cubicBezTo>
                    <a:pt x="67160" y="0"/>
                    <a:pt x="121600" y="54440"/>
                    <a:pt x="121600" y="121600"/>
                  </a:cubicBezTo>
                  <a:lnTo>
                    <a:pt x="121600" y="633506"/>
                  </a:lnTo>
                  <a:lnTo>
                    <a:pt x="60800" y="633506"/>
                  </a:lnTo>
                  <a:lnTo>
                    <a:pt x="60800" y="121600"/>
                  </a:lnTo>
                  <a:cubicBezTo>
                    <a:pt x="60800" y="96415"/>
                    <a:pt x="25185" y="57449"/>
                    <a:pt x="0" y="57449"/>
                  </a:cubicBezTo>
                  <a:close/>
                </a:path>
                <a:path w="121600" h="633506" fill="none">
                  <a:moveTo>
                    <a:pt x="0" y="57449"/>
                  </a:moveTo>
                  <a:lnTo>
                    <a:pt x="7600" y="57449"/>
                  </a:lnTo>
                  <a:lnTo>
                    <a:pt x="7600" y="0"/>
                  </a:lnTo>
                  <a:lnTo>
                    <a:pt x="0" y="0"/>
                  </a:lnTo>
                  <a:cubicBezTo>
                    <a:pt x="67160" y="0"/>
                    <a:pt x="121600" y="54440"/>
                    <a:pt x="121600" y="121600"/>
                  </a:cubicBezTo>
                  <a:lnTo>
                    <a:pt x="121600" y="633506"/>
                  </a:lnTo>
                  <a:lnTo>
                    <a:pt x="60800" y="633506"/>
                  </a:lnTo>
                  <a:lnTo>
                    <a:pt x="60800" y="121600"/>
                  </a:lnTo>
                  <a:cubicBezTo>
                    <a:pt x="60800" y="96415"/>
                    <a:pt x="25185" y="57449"/>
                    <a:pt x="0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Metro curve">
              <a:extLst>
                <a:ext uri="{FF2B5EF4-FFF2-40B4-BE49-F238E27FC236}">
                  <a16:creationId xmlns:a16="http://schemas.microsoft.com/office/drawing/2014/main" id="{F8D4EF7B-4154-EB09-9CCE-3B1B2971CD03}"/>
                </a:ext>
              </a:extLst>
            </p:cNvPr>
            <p:cNvSpPr/>
            <p:nvPr/>
          </p:nvSpPr>
          <p:spPr>
            <a:xfrm rot="5400000">
              <a:off x="6718166" y="4937429"/>
              <a:ext cx="215763" cy="126024"/>
            </a:xfrm>
            <a:custGeom>
              <a:avLst/>
              <a:gdLst>
                <a:gd name="connsiteX0" fmla="*/ -121181 w 215763"/>
                <a:gd name="connsiteY0" fmla="*/ 30400 h 126024"/>
                <a:gd name="connsiteX1" fmla="*/ 33782 w 215763"/>
                <a:gd name="connsiteY1" fmla="*/ 95624 h 126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763" h="126024" stroke="0">
                  <a:moveTo>
                    <a:pt x="1515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51581" y="0"/>
                  </a:lnTo>
                  <a:cubicBezTo>
                    <a:pt x="187029" y="0"/>
                    <a:pt x="215763" y="28734"/>
                    <a:pt x="215763" y="64182"/>
                  </a:cubicBezTo>
                  <a:lnTo>
                    <a:pt x="215763" y="126024"/>
                  </a:lnTo>
                  <a:lnTo>
                    <a:pt x="154963" y="126024"/>
                  </a:lnTo>
                  <a:lnTo>
                    <a:pt x="154963" y="64182"/>
                  </a:lnTo>
                  <a:cubicBezTo>
                    <a:pt x="154963" y="70709"/>
                    <a:pt x="145054" y="57449"/>
                    <a:pt x="151581" y="57449"/>
                  </a:cubicBezTo>
                  <a:close/>
                </a:path>
                <a:path w="215763" h="126024" fill="none">
                  <a:moveTo>
                    <a:pt x="1515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51581" y="0"/>
                  </a:lnTo>
                  <a:cubicBezTo>
                    <a:pt x="187029" y="0"/>
                    <a:pt x="215763" y="28734"/>
                    <a:pt x="215763" y="64182"/>
                  </a:cubicBezTo>
                  <a:lnTo>
                    <a:pt x="215763" y="126024"/>
                  </a:lnTo>
                  <a:lnTo>
                    <a:pt x="154963" y="126024"/>
                  </a:lnTo>
                  <a:lnTo>
                    <a:pt x="154963" y="64182"/>
                  </a:lnTo>
                  <a:cubicBezTo>
                    <a:pt x="154963" y="70709"/>
                    <a:pt x="145054" y="57449"/>
                    <a:pt x="151581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Metro curve">
              <a:extLst>
                <a:ext uri="{FF2B5EF4-FFF2-40B4-BE49-F238E27FC236}">
                  <a16:creationId xmlns:a16="http://schemas.microsoft.com/office/drawing/2014/main" id="{B2F5C765-E4B4-C4E3-1571-139AB2BA4C95}"/>
                </a:ext>
              </a:extLst>
            </p:cNvPr>
            <p:cNvSpPr/>
            <p:nvPr/>
          </p:nvSpPr>
          <p:spPr>
            <a:xfrm rot="5400000">
              <a:off x="6459480" y="5520511"/>
              <a:ext cx="361209" cy="334400"/>
            </a:xfrm>
            <a:custGeom>
              <a:avLst/>
              <a:gdLst>
                <a:gd name="connsiteX0" fmla="*/ -838 w 361209"/>
                <a:gd name="connsiteY0" fmla="*/ 30400 h 334400"/>
                <a:gd name="connsiteX1" fmla="*/ 299571 w 361209"/>
                <a:gd name="connsiteY1" fmla="*/ 304000 h 33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209" h="334400" stroke="0">
                  <a:moveTo>
                    <a:pt x="3123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1238" y="0"/>
                  </a:lnTo>
                  <a:cubicBezTo>
                    <a:pt x="213481" y="0"/>
                    <a:pt x="361209" y="147728"/>
                    <a:pt x="361209" y="329971"/>
                  </a:cubicBezTo>
                  <a:lnTo>
                    <a:pt x="361209" y="334400"/>
                  </a:lnTo>
                  <a:lnTo>
                    <a:pt x="300409" y="334400"/>
                  </a:lnTo>
                  <a:lnTo>
                    <a:pt x="300409" y="329971"/>
                  </a:lnTo>
                  <a:cubicBezTo>
                    <a:pt x="300409" y="189703"/>
                    <a:pt x="171506" y="57449"/>
                    <a:pt x="31238" y="57449"/>
                  </a:cubicBezTo>
                  <a:close/>
                </a:path>
                <a:path w="361209" h="334400" fill="none">
                  <a:moveTo>
                    <a:pt x="3123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1238" y="0"/>
                  </a:lnTo>
                  <a:cubicBezTo>
                    <a:pt x="213481" y="0"/>
                    <a:pt x="361209" y="147728"/>
                    <a:pt x="361209" y="329971"/>
                  </a:cubicBezTo>
                  <a:lnTo>
                    <a:pt x="361209" y="334400"/>
                  </a:lnTo>
                  <a:lnTo>
                    <a:pt x="300409" y="334400"/>
                  </a:lnTo>
                  <a:lnTo>
                    <a:pt x="300409" y="329971"/>
                  </a:lnTo>
                  <a:cubicBezTo>
                    <a:pt x="300409" y="189703"/>
                    <a:pt x="171506" y="57449"/>
                    <a:pt x="31238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Metro curve">
              <a:extLst>
                <a:ext uri="{FF2B5EF4-FFF2-40B4-BE49-F238E27FC236}">
                  <a16:creationId xmlns:a16="http://schemas.microsoft.com/office/drawing/2014/main" id="{4C4FAE94-6E0A-2A6E-EB05-8F7D9DCCE716}"/>
                </a:ext>
              </a:extLst>
            </p:cNvPr>
            <p:cNvSpPr/>
            <p:nvPr/>
          </p:nvSpPr>
          <p:spPr>
            <a:xfrm rot="10800000">
              <a:off x="6168885" y="4902345"/>
              <a:ext cx="350379" cy="965975"/>
            </a:xfrm>
            <a:custGeom>
              <a:avLst/>
              <a:gdLst>
                <a:gd name="connsiteX0" fmla="*/ 31179 w 350379"/>
                <a:gd name="connsiteY0" fmla="*/ 30400 h 965975"/>
                <a:gd name="connsiteX1" fmla="*/ 319979 w 350379"/>
                <a:gd name="connsiteY1" fmla="*/ 935575 h 96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379" h="965975" stroke="0">
                  <a:moveTo>
                    <a:pt x="0" y="57449"/>
                  </a:moveTo>
                  <a:lnTo>
                    <a:pt x="779" y="57449"/>
                  </a:lnTo>
                  <a:lnTo>
                    <a:pt x="779" y="0"/>
                  </a:lnTo>
                  <a:lnTo>
                    <a:pt x="0" y="0"/>
                  </a:lnTo>
                  <a:cubicBezTo>
                    <a:pt x="193514" y="0"/>
                    <a:pt x="350379" y="156865"/>
                    <a:pt x="350379" y="350379"/>
                  </a:cubicBezTo>
                  <a:lnTo>
                    <a:pt x="350379" y="965975"/>
                  </a:lnTo>
                  <a:lnTo>
                    <a:pt x="289579" y="965975"/>
                  </a:lnTo>
                  <a:lnTo>
                    <a:pt x="289579" y="350379"/>
                  </a:lnTo>
                  <a:cubicBezTo>
                    <a:pt x="289579" y="198840"/>
                    <a:pt x="151539" y="57449"/>
                    <a:pt x="0" y="57449"/>
                  </a:cubicBezTo>
                  <a:close/>
                </a:path>
                <a:path w="350379" h="965975" fill="none">
                  <a:moveTo>
                    <a:pt x="0" y="57449"/>
                  </a:moveTo>
                  <a:lnTo>
                    <a:pt x="779" y="57449"/>
                  </a:lnTo>
                  <a:lnTo>
                    <a:pt x="779" y="0"/>
                  </a:lnTo>
                  <a:lnTo>
                    <a:pt x="0" y="0"/>
                  </a:lnTo>
                  <a:cubicBezTo>
                    <a:pt x="193514" y="0"/>
                    <a:pt x="350379" y="156865"/>
                    <a:pt x="350379" y="350379"/>
                  </a:cubicBezTo>
                  <a:lnTo>
                    <a:pt x="350379" y="965975"/>
                  </a:lnTo>
                  <a:lnTo>
                    <a:pt x="289579" y="965975"/>
                  </a:lnTo>
                  <a:lnTo>
                    <a:pt x="289579" y="350379"/>
                  </a:lnTo>
                  <a:cubicBezTo>
                    <a:pt x="289579" y="198840"/>
                    <a:pt x="151539" y="57449"/>
                    <a:pt x="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Metro curve">
              <a:extLst>
                <a:ext uri="{FF2B5EF4-FFF2-40B4-BE49-F238E27FC236}">
                  <a16:creationId xmlns:a16="http://schemas.microsoft.com/office/drawing/2014/main" id="{2BFEA39F-4510-6339-0E55-84086608335B}"/>
                </a:ext>
              </a:extLst>
            </p:cNvPr>
            <p:cNvSpPr/>
            <p:nvPr/>
          </p:nvSpPr>
          <p:spPr>
            <a:xfrm>
              <a:off x="4534885" y="958719"/>
              <a:ext cx="476188" cy="539600"/>
            </a:xfrm>
            <a:custGeom>
              <a:avLst/>
              <a:gdLst>
                <a:gd name="connsiteX0" fmla="*/ -80988 w 476188"/>
                <a:gd name="connsiteY0" fmla="*/ 30400 h 539600"/>
                <a:gd name="connsiteX1" fmla="*/ 334400 w 476188"/>
                <a:gd name="connsiteY1" fmla="*/ 509200 h 53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188" h="539600" stroke="0">
                  <a:moveTo>
                    <a:pt x="11138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11388" y="0"/>
                  </a:lnTo>
                  <a:cubicBezTo>
                    <a:pt x="312867" y="0"/>
                    <a:pt x="476188" y="163321"/>
                    <a:pt x="476188" y="364800"/>
                  </a:cubicBezTo>
                  <a:lnTo>
                    <a:pt x="476188" y="539600"/>
                  </a:lnTo>
                  <a:lnTo>
                    <a:pt x="415388" y="539600"/>
                  </a:lnTo>
                  <a:lnTo>
                    <a:pt x="415388" y="364800"/>
                  </a:lnTo>
                  <a:cubicBezTo>
                    <a:pt x="415388" y="205296"/>
                    <a:pt x="270892" y="57449"/>
                    <a:pt x="111388" y="57449"/>
                  </a:cubicBezTo>
                  <a:close/>
                </a:path>
                <a:path w="476188" h="539600" fill="none">
                  <a:moveTo>
                    <a:pt x="11138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11388" y="0"/>
                  </a:lnTo>
                  <a:cubicBezTo>
                    <a:pt x="312867" y="0"/>
                    <a:pt x="476188" y="163321"/>
                    <a:pt x="476188" y="364800"/>
                  </a:cubicBezTo>
                  <a:lnTo>
                    <a:pt x="476188" y="539600"/>
                  </a:lnTo>
                  <a:lnTo>
                    <a:pt x="415388" y="539600"/>
                  </a:lnTo>
                  <a:lnTo>
                    <a:pt x="415388" y="364800"/>
                  </a:lnTo>
                  <a:cubicBezTo>
                    <a:pt x="415388" y="205296"/>
                    <a:pt x="270892" y="57449"/>
                    <a:pt x="111388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Metro curve">
              <a:extLst>
                <a:ext uri="{FF2B5EF4-FFF2-40B4-BE49-F238E27FC236}">
                  <a16:creationId xmlns:a16="http://schemas.microsoft.com/office/drawing/2014/main" id="{04DC6EEA-CC52-3E84-6B3F-CD677F15009B}"/>
                </a:ext>
              </a:extLst>
            </p:cNvPr>
            <p:cNvSpPr/>
            <p:nvPr/>
          </p:nvSpPr>
          <p:spPr>
            <a:xfrm rot="16200000">
              <a:off x="3076465" y="3615699"/>
              <a:ext cx="317644" cy="562400"/>
            </a:xfrm>
            <a:custGeom>
              <a:avLst/>
              <a:gdLst>
                <a:gd name="connsiteX0" fmla="*/ -28844 w 317644"/>
                <a:gd name="connsiteY0" fmla="*/ 30400 h 562400"/>
                <a:gd name="connsiteX1" fmla="*/ 228000 w 317644"/>
                <a:gd name="connsiteY1" fmla="*/ 532000 h 5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44" h="562400" stroke="0">
                  <a:moveTo>
                    <a:pt x="592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9244" y="0"/>
                  </a:lnTo>
                  <a:cubicBezTo>
                    <a:pt x="201958" y="0"/>
                    <a:pt x="317644" y="115686"/>
                    <a:pt x="317644" y="258400"/>
                  </a:cubicBezTo>
                  <a:lnTo>
                    <a:pt x="317644" y="562400"/>
                  </a:lnTo>
                  <a:lnTo>
                    <a:pt x="256844" y="562400"/>
                  </a:lnTo>
                  <a:lnTo>
                    <a:pt x="256844" y="258400"/>
                  </a:lnTo>
                  <a:cubicBezTo>
                    <a:pt x="256844" y="157660"/>
                    <a:pt x="159984" y="57449"/>
                    <a:pt x="59244" y="57449"/>
                  </a:cubicBezTo>
                  <a:close/>
                </a:path>
                <a:path w="317644" h="562400" fill="none">
                  <a:moveTo>
                    <a:pt x="592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9244" y="0"/>
                  </a:lnTo>
                  <a:cubicBezTo>
                    <a:pt x="201958" y="0"/>
                    <a:pt x="317644" y="115686"/>
                    <a:pt x="317644" y="258400"/>
                  </a:cubicBezTo>
                  <a:lnTo>
                    <a:pt x="317644" y="562400"/>
                  </a:lnTo>
                  <a:lnTo>
                    <a:pt x="256844" y="562400"/>
                  </a:lnTo>
                  <a:lnTo>
                    <a:pt x="256844" y="258400"/>
                  </a:lnTo>
                  <a:cubicBezTo>
                    <a:pt x="256844" y="157660"/>
                    <a:pt x="159984" y="57449"/>
                    <a:pt x="59244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Metro curve">
              <a:extLst>
                <a:ext uri="{FF2B5EF4-FFF2-40B4-BE49-F238E27FC236}">
                  <a16:creationId xmlns:a16="http://schemas.microsoft.com/office/drawing/2014/main" id="{C77E45A2-94C2-43BA-B663-351461A67512}"/>
                </a:ext>
              </a:extLst>
            </p:cNvPr>
            <p:cNvSpPr/>
            <p:nvPr/>
          </p:nvSpPr>
          <p:spPr>
            <a:xfrm rot="10800000">
              <a:off x="2954087" y="4143119"/>
              <a:ext cx="383022" cy="573800"/>
            </a:xfrm>
            <a:custGeom>
              <a:avLst/>
              <a:gdLst>
                <a:gd name="connsiteX0" fmla="*/ -162622 w 383022"/>
                <a:gd name="connsiteY0" fmla="*/ 30400 h 573800"/>
                <a:gd name="connsiteX1" fmla="*/ 159600 w 383022"/>
                <a:gd name="connsiteY1" fmla="*/ 543400 h 57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022" h="573800" stroke="0">
                  <a:moveTo>
                    <a:pt x="1930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93022" y="0"/>
                  </a:lnTo>
                  <a:cubicBezTo>
                    <a:pt x="297959" y="0"/>
                    <a:pt x="383022" y="85063"/>
                    <a:pt x="383022" y="190000"/>
                  </a:cubicBezTo>
                  <a:lnTo>
                    <a:pt x="383022" y="573800"/>
                  </a:lnTo>
                  <a:lnTo>
                    <a:pt x="322222" y="573800"/>
                  </a:lnTo>
                  <a:lnTo>
                    <a:pt x="322222" y="190000"/>
                  </a:lnTo>
                  <a:cubicBezTo>
                    <a:pt x="322222" y="127038"/>
                    <a:pt x="255984" y="57449"/>
                    <a:pt x="193022" y="57449"/>
                  </a:cubicBezTo>
                  <a:close/>
                </a:path>
                <a:path w="383022" h="573800" fill="none">
                  <a:moveTo>
                    <a:pt x="1930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93022" y="0"/>
                  </a:lnTo>
                  <a:cubicBezTo>
                    <a:pt x="297959" y="0"/>
                    <a:pt x="383022" y="85063"/>
                    <a:pt x="383022" y="190000"/>
                  </a:cubicBezTo>
                  <a:lnTo>
                    <a:pt x="383022" y="573800"/>
                  </a:lnTo>
                  <a:lnTo>
                    <a:pt x="322222" y="573800"/>
                  </a:lnTo>
                  <a:lnTo>
                    <a:pt x="322222" y="190000"/>
                  </a:lnTo>
                  <a:cubicBezTo>
                    <a:pt x="322222" y="127038"/>
                    <a:pt x="255984" y="57449"/>
                    <a:pt x="193022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Metro curve">
              <a:extLst>
                <a:ext uri="{FF2B5EF4-FFF2-40B4-BE49-F238E27FC236}">
                  <a16:creationId xmlns:a16="http://schemas.microsoft.com/office/drawing/2014/main" id="{441F6A09-3CF9-9043-13F6-A8C12227BB79}"/>
                </a:ext>
              </a:extLst>
            </p:cNvPr>
            <p:cNvSpPr/>
            <p:nvPr/>
          </p:nvSpPr>
          <p:spPr>
            <a:xfrm rot="16200000">
              <a:off x="2444020" y="2766651"/>
              <a:ext cx="640140" cy="440800"/>
            </a:xfrm>
            <a:custGeom>
              <a:avLst/>
              <a:gdLst>
                <a:gd name="connsiteX0" fmla="*/ -497296 w 640140"/>
                <a:gd name="connsiteY0" fmla="*/ 30400 h 440800"/>
                <a:gd name="connsiteX1" fmla="*/ 82044 w 640140"/>
                <a:gd name="connsiteY1" fmla="*/ 410400 h 44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0140" h="440800" stroke="0">
                  <a:moveTo>
                    <a:pt x="52769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27696" y="0"/>
                  </a:lnTo>
                  <a:cubicBezTo>
                    <a:pt x="589799" y="0"/>
                    <a:pt x="640140" y="50341"/>
                    <a:pt x="640140" y="112444"/>
                  </a:cubicBezTo>
                  <a:lnTo>
                    <a:pt x="640140" y="440800"/>
                  </a:lnTo>
                  <a:lnTo>
                    <a:pt x="579340" y="440800"/>
                  </a:lnTo>
                  <a:lnTo>
                    <a:pt x="579340" y="112444"/>
                  </a:lnTo>
                  <a:cubicBezTo>
                    <a:pt x="579340" y="92316"/>
                    <a:pt x="547824" y="57449"/>
                    <a:pt x="527696" y="57449"/>
                  </a:cubicBezTo>
                  <a:close/>
                </a:path>
                <a:path w="640140" h="440800" fill="none">
                  <a:moveTo>
                    <a:pt x="52769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27696" y="0"/>
                  </a:lnTo>
                  <a:cubicBezTo>
                    <a:pt x="589799" y="0"/>
                    <a:pt x="640140" y="50341"/>
                    <a:pt x="640140" y="112444"/>
                  </a:cubicBezTo>
                  <a:lnTo>
                    <a:pt x="640140" y="440800"/>
                  </a:lnTo>
                  <a:lnTo>
                    <a:pt x="579340" y="440800"/>
                  </a:lnTo>
                  <a:lnTo>
                    <a:pt x="579340" y="112444"/>
                  </a:lnTo>
                  <a:cubicBezTo>
                    <a:pt x="579340" y="92316"/>
                    <a:pt x="547824" y="57449"/>
                    <a:pt x="527696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Metro line">
              <a:extLst>
                <a:ext uri="{FF2B5EF4-FFF2-40B4-BE49-F238E27FC236}">
                  <a16:creationId xmlns:a16="http://schemas.microsoft.com/office/drawing/2014/main" id="{8950D454-983C-1F11-93E4-F38905586A80}"/>
                </a:ext>
              </a:extLst>
            </p:cNvPr>
            <p:cNvSpPr/>
            <p:nvPr/>
          </p:nvSpPr>
          <p:spPr>
            <a:xfrm>
              <a:off x="7272559" y="6067591"/>
              <a:ext cx="121600" cy="60800"/>
            </a:xfrm>
            <a:custGeom>
              <a:avLst/>
              <a:gdLst>
                <a:gd name="connsiteX0" fmla="*/ 28724 w 121600"/>
                <a:gd name="connsiteY0" fmla="*/ 28724 h 60800"/>
                <a:gd name="connsiteX1" fmla="*/ 91200 w 121600"/>
                <a:gd name="connsiteY1" fmla="*/ 28724 h 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0" h="60800" stroke="0">
                  <a:moveTo>
                    <a:pt x="0" y="0"/>
                  </a:moveTo>
                  <a:lnTo>
                    <a:pt x="121600" y="0"/>
                  </a:lnTo>
                  <a:lnTo>
                    <a:pt x="121600" y="60800"/>
                  </a:lnTo>
                  <a:lnTo>
                    <a:pt x="0" y="60800"/>
                  </a:lnTo>
                  <a:lnTo>
                    <a:pt x="0" y="0"/>
                  </a:lnTo>
                  <a:close/>
                </a:path>
                <a:path w="121600" h="60800" fill="none">
                  <a:moveTo>
                    <a:pt x="0" y="0"/>
                  </a:moveTo>
                  <a:lnTo>
                    <a:pt x="121600" y="0"/>
                  </a:lnTo>
                  <a:lnTo>
                    <a:pt x="121600" y="60800"/>
                  </a:lnTo>
                  <a:lnTo>
                    <a:pt x="0" y="6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Metro curve">
              <a:extLst>
                <a:ext uri="{FF2B5EF4-FFF2-40B4-BE49-F238E27FC236}">
                  <a16:creationId xmlns:a16="http://schemas.microsoft.com/office/drawing/2014/main" id="{C995C391-9769-4F0D-0A78-F6256DB0C5AF}"/>
                </a:ext>
              </a:extLst>
            </p:cNvPr>
            <p:cNvSpPr/>
            <p:nvPr/>
          </p:nvSpPr>
          <p:spPr>
            <a:xfrm>
              <a:off x="7377287" y="5689719"/>
              <a:ext cx="577600" cy="239400"/>
            </a:xfrm>
            <a:custGeom>
              <a:avLst/>
              <a:gdLst>
                <a:gd name="connsiteX0" fmla="*/ -368600 w 577600"/>
                <a:gd name="connsiteY0" fmla="*/ 30400 h 239400"/>
                <a:gd name="connsiteX1" fmla="*/ 148200 w 577600"/>
                <a:gd name="connsiteY1" fmla="*/ 209000 h 23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600" h="239400" stroke="0">
                  <a:moveTo>
                    <a:pt x="399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99000" y="0"/>
                  </a:lnTo>
                  <a:cubicBezTo>
                    <a:pt x="497641" y="0"/>
                    <a:pt x="577600" y="79959"/>
                    <a:pt x="577600" y="178600"/>
                  </a:cubicBezTo>
                  <a:lnTo>
                    <a:pt x="577600" y="239400"/>
                  </a:lnTo>
                  <a:lnTo>
                    <a:pt x="516800" y="239400"/>
                  </a:lnTo>
                  <a:lnTo>
                    <a:pt x="516800" y="178600"/>
                  </a:lnTo>
                  <a:cubicBezTo>
                    <a:pt x="516800" y="121934"/>
                    <a:pt x="455666" y="57449"/>
                    <a:pt x="399000" y="57449"/>
                  </a:cubicBezTo>
                  <a:close/>
                </a:path>
                <a:path w="577600" h="239400" fill="none">
                  <a:moveTo>
                    <a:pt x="399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99000" y="0"/>
                  </a:lnTo>
                  <a:cubicBezTo>
                    <a:pt x="497641" y="0"/>
                    <a:pt x="577600" y="79959"/>
                    <a:pt x="577600" y="178600"/>
                  </a:cubicBezTo>
                  <a:lnTo>
                    <a:pt x="577600" y="239400"/>
                  </a:lnTo>
                  <a:lnTo>
                    <a:pt x="516800" y="239400"/>
                  </a:lnTo>
                  <a:lnTo>
                    <a:pt x="516800" y="178600"/>
                  </a:lnTo>
                  <a:cubicBezTo>
                    <a:pt x="516800" y="121934"/>
                    <a:pt x="455666" y="57449"/>
                    <a:pt x="39900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Metro curve">
              <a:extLst>
                <a:ext uri="{FF2B5EF4-FFF2-40B4-BE49-F238E27FC236}">
                  <a16:creationId xmlns:a16="http://schemas.microsoft.com/office/drawing/2014/main" id="{913359E2-1399-CE0F-24E3-1AF01E7B7BF8}"/>
                </a:ext>
              </a:extLst>
            </p:cNvPr>
            <p:cNvSpPr/>
            <p:nvPr/>
          </p:nvSpPr>
          <p:spPr>
            <a:xfrm rot="5400000">
              <a:off x="7575171" y="5754033"/>
              <a:ext cx="242632" cy="516800"/>
            </a:xfrm>
            <a:custGeom>
              <a:avLst/>
              <a:gdLst>
                <a:gd name="connsiteX0" fmla="*/ -33632 w 242632"/>
                <a:gd name="connsiteY0" fmla="*/ 30400 h 516800"/>
                <a:gd name="connsiteX1" fmla="*/ 148200 w 242632"/>
                <a:gd name="connsiteY1" fmla="*/ 486400 h 51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632" h="516800" stroke="0">
                  <a:moveTo>
                    <a:pt x="6403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4032" y="0"/>
                  </a:lnTo>
                  <a:cubicBezTo>
                    <a:pt x="162673" y="0"/>
                    <a:pt x="242632" y="79959"/>
                    <a:pt x="242632" y="178600"/>
                  </a:cubicBezTo>
                  <a:lnTo>
                    <a:pt x="242632" y="516800"/>
                  </a:lnTo>
                  <a:lnTo>
                    <a:pt x="181832" y="516800"/>
                  </a:lnTo>
                  <a:lnTo>
                    <a:pt x="181832" y="178600"/>
                  </a:lnTo>
                  <a:cubicBezTo>
                    <a:pt x="181832" y="121934"/>
                    <a:pt x="120698" y="57449"/>
                    <a:pt x="64032" y="57449"/>
                  </a:cubicBezTo>
                  <a:close/>
                </a:path>
                <a:path w="242632" h="516800" fill="none">
                  <a:moveTo>
                    <a:pt x="6403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4032" y="0"/>
                  </a:lnTo>
                  <a:cubicBezTo>
                    <a:pt x="162673" y="0"/>
                    <a:pt x="242632" y="79959"/>
                    <a:pt x="242632" y="178600"/>
                  </a:cubicBezTo>
                  <a:lnTo>
                    <a:pt x="242632" y="516800"/>
                  </a:lnTo>
                  <a:lnTo>
                    <a:pt x="181832" y="516800"/>
                  </a:lnTo>
                  <a:lnTo>
                    <a:pt x="181832" y="178600"/>
                  </a:lnTo>
                  <a:cubicBezTo>
                    <a:pt x="181832" y="121934"/>
                    <a:pt x="120698" y="57449"/>
                    <a:pt x="64032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Metro curve">
              <a:extLst>
                <a:ext uri="{FF2B5EF4-FFF2-40B4-BE49-F238E27FC236}">
                  <a16:creationId xmlns:a16="http://schemas.microsoft.com/office/drawing/2014/main" id="{E509E6BB-65EF-D167-A286-5ADD39A7B40E}"/>
                </a:ext>
              </a:extLst>
            </p:cNvPr>
            <p:cNvSpPr/>
            <p:nvPr/>
          </p:nvSpPr>
          <p:spPr>
            <a:xfrm>
              <a:off x="3010526" y="2666977"/>
              <a:ext cx="516800" cy="416879"/>
            </a:xfrm>
            <a:custGeom>
              <a:avLst/>
              <a:gdLst>
                <a:gd name="connsiteX0" fmla="*/ -373521 w 516800"/>
                <a:gd name="connsiteY0" fmla="*/ 30400 h 416879"/>
                <a:gd name="connsiteX1" fmla="*/ 82479 w 516800"/>
                <a:gd name="connsiteY1" fmla="*/ 386479 h 4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800" h="416879" stroke="0">
                  <a:moveTo>
                    <a:pt x="40392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03921" y="0"/>
                  </a:lnTo>
                  <a:cubicBezTo>
                    <a:pt x="466264" y="0"/>
                    <a:pt x="516800" y="50536"/>
                    <a:pt x="516800" y="112879"/>
                  </a:cubicBezTo>
                  <a:lnTo>
                    <a:pt x="516800" y="416879"/>
                  </a:lnTo>
                  <a:lnTo>
                    <a:pt x="456000" y="416879"/>
                  </a:lnTo>
                  <a:lnTo>
                    <a:pt x="456000" y="112879"/>
                  </a:lnTo>
                  <a:cubicBezTo>
                    <a:pt x="456000" y="92511"/>
                    <a:pt x="424289" y="57449"/>
                    <a:pt x="403921" y="57449"/>
                  </a:cubicBezTo>
                  <a:close/>
                </a:path>
                <a:path w="516800" h="416879" fill="none">
                  <a:moveTo>
                    <a:pt x="40392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03921" y="0"/>
                  </a:lnTo>
                  <a:cubicBezTo>
                    <a:pt x="466264" y="0"/>
                    <a:pt x="516800" y="50536"/>
                    <a:pt x="516800" y="112879"/>
                  </a:cubicBezTo>
                  <a:lnTo>
                    <a:pt x="516800" y="416879"/>
                  </a:lnTo>
                  <a:lnTo>
                    <a:pt x="456000" y="416879"/>
                  </a:lnTo>
                  <a:lnTo>
                    <a:pt x="456000" y="112879"/>
                  </a:lnTo>
                  <a:cubicBezTo>
                    <a:pt x="456000" y="92511"/>
                    <a:pt x="424289" y="57449"/>
                    <a:pt x="403921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Metro curve">
              <a:extLst>
                <a:ext uri="{FF2B5EF4-FFF2-40B4-BE49-F238E27FC236}">
                  <a16:creationId xmlns:a16="http://schemas.microsoft.com/office/drawing/2014/main" id="{35BF56C7-261E-D980-CC1D-558E2F6960B2}"/>
                </a:ext>
              </a:extLst>
            </p:cNvPr>
            <p:cNvSpPr/>
            <p:nvPr/>
          </p:nvSpPr>
          <p:spPr>
            <a:xfrm rot="16200000">
              <a:off x="2957404" y="2123096"/>
              <a:ext cx="532966" cy="554800"/>
            </a:xfrm>
            <a:custGeom>
              <a:avLst/>
              <a:gdLst>
                <a:gd name="connsiteX0" fmla="*/ -137766 w 532966"/>
                <a:gd name="connsiteY0" fmla="*/ 30400 h 554800"/>
                <a:gd name="connsiteX1" fmla="*/ 334400 w 532966"/>
                <a:gd name="connsiteY1" fmla="*/ 524400 h 5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2966" h="554800" stroke="0">
                  <a:moveTo>
                    <a:pt x="16816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68166" y="0"/>
                  </a:lnTo>
                  <a:cubicBezTo>
                    <a:pt x="369645" y="0"/>
                    <a:pt x="532966" y="163321"/>
                    <a:pt x="532966" y="364800"/>
                  </a:cubicBezTo>
                  <a:lnTo>
                    <a:pt x="532966" y="554800"/>
                  </a:lnTo>
                  <a:lnTo>
                    <a:pt x="472166" y="554800"/>
                  </a:lnTo>
                  <a:lnTo>
                    <a:pt x="472166" y="364800"/>
                  </a:lnTo>
                  <a:cubicBezTo>
                    <a:pt x="472166" y="205296"/>
                    <a:pt x="327670" y="57449"/>
                    <a:pt x="168166" y="57449"/>
                  </a:cubicBezTo>
                  <a:close/>
                </a:path>
                <a:path w="532966" h="554800" fill="none">
                  <a:moveTo>
                    <a:pt x="168166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68166" y="0"/>
                  </a:lnTo>
                  <a:cubicBezTo>
                    <a:pt x="369645" y="0"/>
                    <a:pt x="532966" y="163321"/>
                    <a:pt x="532966" y="364800"/>
                  </a:cubicBezTo>
                  <a:lnTo>
                    <a:pt x="532966" y="554800"/>
                  </a:lnTo>
                  <a:lnTo>
                    <a:pt x="472166" y="554800"/>
                  </a:lnTo>
                  <a:lnTo>
                    <a:pt x="472166" y="364800"/>
                  </a:lnTo>
                  <a:cubicBezTo>
                    <a:pt x="472166" y="205296"/>
                    <a:pt x="327670" y="57449"/>
                    <a:pt x="168166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Metro curve">
              <a:extLst>
                <a:ext uri="{FF2B5EF4-FFF2-40B4-BE49-F238E27FC236}">
                  <a16:creationId xmlns:a16="http://schemas.microsoft.com/office/drawing/2014/main" id="{421D67CA-D6BB-8E41-B7DF-B4DA56582754}"/>
                </a:ext>
              </a:extLst>
            </p:cNvPr>
            <p:cNvSpPr/>
            <p:nvPr/>
          </p:nvSpPr>
          <p:spPr>
            <a:xfrm rot="5400000">
              <a:off x="6631965" y="5491605"/>
              <a:ext cx="240439" cy="1440200"/>
            </a:xfrm>
            <a:custGeom>
              <a:avLst/>
              <a:gdLst>
                <a:gd name="connsiteX0" fmla="*/ -97595 w 240439"/>
                <a:gd name="connsiteY0" fmla="*/ 30400 h 1440200"/>
                <a:gd name="connsiteX1" fmla="*/ 82044 w 240439"/>
                <a:gd name="connsiteY1" fmla="*/ 1409800 h 144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439" h="1440200" stroke="0">
                  <a:moveTo>
                    <a:pt x="12799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7995" y="0"/>
                  </a:lnTo>
                  <a:cubicBezTo>
                    <a:pt x="190098" y="0"/>
                    <a:pt x="240439" y="50341"/>
                    <a:pt x="240439" y="112444"/>
                  </a:cubicBezTo>
                  <a:lnTo>
                    <a:pt x="240439" y="1440200"/>
                  </a:lnTo>
                  <a:lnTo>
                    <a:pt x="179639" y="1440200"/>
                  </a:lnTo>
                  <a:lnTo>
                    <a:pt x="179639" y="112444"/>
                  </a:lnTo>
                  <a:cubicBezTo>
                    <a:pt x="179639" y="92316"/>
                    <a:pt x="148123" y="57449"/>
                    <a:pt x="127995" y="57449"/>
                  </a:cubicBezTo>
                  <a:close/>
                </a:path>
                <a:path w="240439" h="1440200" fill="none">
                  <a:moveTo>
                    <a:pt x="127995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7995" y="0"/>
                  </a:lnTo>
                  <a:cubicBezTo>
                    <a:pt x="190098" y="0"/>
                    <a:pt x="240439" y="50341"/>
                    <a:pt x="240439" y="112444"/>
                  </a:cubicBezTo>
                  <a:lnTo>
                    <a:pt x="240439" y="1440200"/>
                  </a:lnTo>
                  <a:lnTo>
                    <a:pt x="179639" y="1440200"/>
                  </a:lnTo>
                  <a:lnTo>
                    <a:pt x="179639" y="112444"/>
                  </a:lnTo>
                  <a:cubicBezTo>
                    <a:pt x="179639" y="92316"/>
                    <a:pt x="148123" y="57449"/>
                    <a:pt x="127995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Metro curve">
              <a:extLst>
                <a:ext uri="{FF2B5EF4-FFF2-40B4-BE49-F238E27FC236}">
                  <a16:creationId xmlns:a16="http://schemas.microsoft.com/office/drawing/2014/main" id="{8E892E84-9F83-EF04-BA40-84A775A4ECC0}"/>
                </a:ext>
              </a:extLst>
            </p:cNvPr>
            <p:cNvSpPr/>
            <p:nvPr/>
          </p:nvSpPr>
          <p:spPr>
            <a:xfrm rot="10800000">
              <a:off x="4674448" y="4348324"/>
              <a:ext cx="1357636" cy="1983600"/>
            </a:xfrm>
            <a:custGeom>
              <a:avLst/>
              <a:gdLst>
                <a:gd name="connsiteX0" fmla="*/ -1214792 w 1357636"/>
                <a:gd name="connsiteY0" fmla="*/ 30400 h 1983600"/>
                <a:gd name="connsiteX1" fmla="*/ 82044 w 1357636"/>
                <a:gd name="connsiteY1" fmla="*/ 1953200 h 19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7636" h="1983600" stroke="0">
                  <a:moveTo>
                    <a:pt x="124519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45192" y="0"/>
                  </a:lnTo>
                  <a:cubicBezTo>
                    <a:pt x="1307294" y="0"/>
                    <a:pt x="1357636" y="50341"/>
                    <a:pt x="1357636" y="112444"/>
                  </a:cubicBezTo>
                  <a:lnTo>
                    <a:pt x="1357636" y="1983600"/>
                  </a:lnTo>
                  <a:lnTo>
                    <a:pt x="1296836" y="1983600"/>
                  </a:lnTo>
                  <a:lnTo>
                    <a:pt x="1296836" y="112444"/>
                  </a:lnTo>
                  <a:cubicBezTo>
                    <a:pt x="1296836" y="92316"/>
                    <a:pt x="1265320" y="57449"/>
                    <a:pt x="1245192" y="57449"/>
                  </a:cubicBezTo>
                  <a:close/>
                </a:path>
                <a:path w="1357636" h="1983600" fill="none">
                  <a:moveTo>
                    <a:pt x="124519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45192" y="0"/>
                  </a:lnTo>
                  <a:cubicBezTo>
                    <a:pt x="1307294" y="0"/>
                    <a:pt x="1357636" y="50341"/>
                    <a:pt x="1357636" y="112444"/>
                  </a:cubicBezTo>
                  <a:lnTo>
                    <a:pt x="1357636" y="1983600"/>
                  </a:lnTo>
                  <a:lnTo>
                    <a:pt x="1296836" y="1983600"/>
                  </a:lnTo>
                  <a:lnTo>
                    <a:pt x="1296836" y="112444"/>
                  </a:lnTo>
                  <a:cubicBezTo>
                    <a:pt x="1296836" y="92316"/>
                    <a:pt x="1265320" y="57449"/>
                    <a:pt x="1245192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Metro curve">
              <a:extLst>
                <a:ext uri="{FF2B5EF4-FFF2-40B4-BE49-F238E27FC236}">
                  <a16:creationId xmlns:a16="http://schemas.microsoft.com/office/drawing/2014/main" id="{A1D506D7-0979-F70B-4E70-669738F55077}"/>
                </a:ext>
              </a:extLst>
            </p:cNvPr>
            <p:cNvSpPr/>
            <p:nvPr/>
          </p:nvSpPr>
          <p:spPr>
            <a:xfrm rot="10800000">
              <a:off x="6607339" y="5130701"/>
              <a:ext cx="431644" cy="144400"/>
            </a:xfrm>
            <a:custGeom>
              <a:avLst/>
              <a:gdLst>
                <a:gd name="connsiteX0" fmla="*/ -256844 w 431644"/>
                <a:gd name="connsiteY0" fmla="*/ 30400 h 144400"/>
                <a:gd name="connsiteX1" fmla="*/ 114000 w 431644"/>
                <a:gd name="connsiteY1" fmla="*/ 98381 h 14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644" h="144400" stroke="0">
                  <a:moveTo>
                    <a:pt x="2872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87244" y="0"/>
                  </a:lnTo>
                  <a:cubicBezTo>
                    <a:pt x="366996" y="0"/>
                    <a:pt x="431644" y="64648"/>
                    <a:pt x="431644" y="144400"/>
                  </a:cubicBezTo>
                  <a:lnTo>
                    <a:pt x="431644" y="128781"/>
                  </a:lnTo>
                  <a:lnTo>
                    <a:pt x="370844" y="128781"/>
                  </a:lnTo>
                  <a:lnTo>
                    <a:pt x="370844" y="144400"/>
                  </a:lnTo>
                  <a:cubicBezTo>
                    <a:pt x="370844" y="106623"/>
                    <a:pt x="325022" y="57449"/>
                    <a:pt x="287244" y="57449"/>
                  </a:cubicBezTo>
                  <a:close/>
                </a:path>
                <a:path w="431644" h="144400" fill="none">
                  <a:moveTo>
                    <a:pt x="2872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87244" y="0"/>
                  </a:lnTo>
                  <a:cubicBezTo>
                    <a:pt x="366996" y="0"/>
                    <a:pt x="431644" y="64648"/>
                    <a:pt x="431644" y="144400"/>
                  </a:cubicBezTo>
                  <a:lnTo>
                    <a:pt x="431644" y="128781"/>
                  </a:lnTo>
                  <a:lnTo>
                    <a:pt x="370844" y="128781"/>
                  </a:lnTo>
                  <a:lnTo>
                    <a:pt x="370844" y="144400"/>
                  </a:lnTo>
                  <a:cubicBezTo>
                    <a:pt x="370844" y="106623"/>
                    <a:pt x="325022" y="57449"/>
                    <a:pt x="287244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Metro curve">
              <a:extLst>
                <a:ext uri="{FF2B5EF4-FFF2-40B4-BE49-F238E27FC236}">
                  <a16:creationId xmlns:a16="http://schemas.microsoft.com/office/drawing/2014/main" id="{76801A4D-5E82-4F45-C905-A14E4058BB8F}"/>
                </a:ext>
              </a:extLst>
            </p:cNvPr>
            <p:cNvSpPr/>
            <p:nvPr/>
          </p:nvSpPr>
          <p:spPr>
            <a:xfrm rot="10800000">
              <a:off x="6745081" y="5085101"/>
              <a:ext cx="329250" cy="190000"/>
            </a:xfrm>
            <a:custGeom>
              <a:avLst/>
              <a:gdLst>
                <a:gd name="connsiteX0" fmla="*/ -188650 w 329250"/>
                <a:gd name="connsiteY0" fmla="*/ 30400 h 190000"/>
                <a:gd name="connsiteX1" fmla="*/ 79800 w 329250"/>
                <a:gd name="connsiteY1" fmla="*/ 159600 h 19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9250" h="190000" stroke="0">
                  <a:moveTo>
                    <a:pt x="2190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19050" y="0"/>
                  </a:lnTo>
                  <a:cubicBezTo>
                    <a:pt x="279914" y="0"/>
                    <a:pt x="329250" y="49337"/>
                    <a:pt x="329250" y="110200"/>
                  </a:cubicBezTo>
                  <a:lnTo>
                    <a:pt x="329250" y="190000"/>
                  </a:lnTo>
                  <a:lnTo>
                    <a:pt x="268450" y="190000"/>
                  </a:lnTo>
                  <a:lnTo>
                    <a:pt x="268450" y="110200"/>
                  </a:lnTo>
                  <a:cubicBezTo>
                    <a:pt x="268450" y="91311"/>
                    <a:pt x="237939" y="57449"/>
                    <a:pt x="219050" y="57449"/>
                  </a:cubicBezTo>
                  <a:close/>
                </a:path>
                <a:path w="329250" h="190000" fill="none">
                  <a:moveTo>
                    <a:pt x="2190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19050" y="0"/>
                  </a:lnTo>
                  <a:cubicBezTo>
                    <a:pt x="279914" y="0"/>
                    <a:pt x="329250" y="49337"/>
                    <a:pt x="329250" y="110200"/>
                  </a:cubicBezTo>
                  <a:lnTo>
                    <a:pt x="329250" y="190000"/>
                  </a:lnTo>
                  <a:lnTo>
                    <a:pt x="268450" y="190000"/>
                  </a:lnTo>
                  <a:lnTo>
                    <a:pt x="268450" y="110200"/>
                  </a:lnTo>
                  <a:cubicBezTo>
                    <a:pt x="268450" y="91311"/>
                    <a:pt x="237939" y="57449"/>
                    <a:pt x="21905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Metro curve">
              <a:extLst>
                <a:ext uri="{FF2B5EF4-FFF2-40B4-BE49-F238E27FC236}">
                  <a16:creationId xmlns:a16="http://schemas.microsoft.com/office/drawing/2014/main" id="{28C4FCC7-DDD2-92B5-24F7-217D0172B5D7}"/>
                </a:ext>
              </a:extLst>
            </p:cNvPr>
            <p:cNvSpPr/>
            <p:nvPr/>
          </p:nvSpPr>
          <p:spPr>
            <a:xfrm rot="5400000">
              <a:off x="6823373" y="5217847"/>
              <a:ext cx="227581" cy="320550"/>
            </a:xfrm>
            <a:custGeom>
              <a:avLst/>
              <a:gdLst>
                <a:gd name="connsiteX0" fmla="*/ -74444 w 227581"/>
                <a:gd name="connsiteY0" fmla="*/ 30400 h 320550"/>
                <a:gd name="connsiteX1" fmla="*/ 92337 w 227581"/>
                <a:gd name="connsiteY1" fmla="*/ 290150 h 3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581" h="320550" stroke="0">
                  <a:moveTo>
                    <a:pt x="1048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04844" y="0"/>
                  </a:lnTo>
                  <a:cubicBezTo>
                    <a:pt x="172632" y="0"/>
                    <a:pt x="227581" y="54949"/>
                    <a:pt x="227581" y="122737"/>
                  </a:cubicBezTo>
                  <a:lnTo>
                    <a:pt x="227581" y="320550"/>
                  </a:lnTo>
                  <a:lnTo>
                    <a:pt x="166781" y="320550"/>
                  </a:lnTo>
                  <a:lnTo>
                    <a:pt x="166781" y="122737"/>
                  </a:lnTo>
                  <a:cubicBezTo>
                    <a:pt x="166781" y="96924"/>
                    <a:pt x="130657" y="57449"/>
                    <a:pt x="104844" y="57449"/>
                  </a:cubicBezTo>
                  <a:close/>
                </a:path>
                <a:path w="227581" h="320550" fill="none">
                  <a:moveTo>
                    <a:pt x="1048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04844" y="0"/>
                  </a:lnTo>
                  <a:cubicBezTo>
                    <a:pt x="172632" y="0"/>
                    <a:pt x="227581" y="54949"/>
                    <a:pt x="227581" y="122737"/>
                  </a:cubicBezTo>
                  <a:lnTo>
                    <a:pt x="227581" y="320550"/>
                  </a:lnTo>
                  <a:lnTo>
                    <a:pt x="166781" y="320550"/>
                  </a:lnTo>
                  <a:lnTo>
                    <a:pt x="166781" y="122737"/>
                  </a:lnTo>
                  <a:cubicBezTo>
                    <a:pt x="166781" y="96924"/>
                    <a:pt x="130657" y="57449"/>
                    <a:pt x="104844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Metro curve">
              <a:extLst>
                <a:ext uri="{FF2B5EF4-FFF2-40B4-BE49-F238E27FC236}">
                  <a16:creationId xmlns:a16="http://schemas.microsoft.com/office/drawing/2014/main" id="{0F9FFEDE-CE55-EED4-9203-6B217B2E71D7}"/>
                </a:ext>
              </a:extLst>
            </p:cNvPr>
            <p:cNvSpPr/>
            <p:nvPr/>
          </p:nvSpPr>
          <p:spPr>
            <a:xfrm rot="10800000">
              <a:off x="4854087" y="2934400"/>
              <a:ext cx="228000" cy="174800"/>
            </a:xfrm>
            <a:custGeom>
              <a:avLst/>
              <a:gdLst>
                <a:gd name="connsiteX0" fmla="*/ -83600 w 228000"/>
                <a:gd name="connsiteY0" fmla="*/ 30400 h 174800"/>
                <a:gd name="connsiteX1" fmla="*/ 83600 w 228000"/>
                <a:gd name="connsiteY1" fmla="*/ 144400 h 1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000" h="174800" stroke="0">
                  <a:moveTo>
                    <a:pt x="114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14000" y="0"/>
                  </a:lnTo>
                  <a:cubicBezTo>
                    <a:pt x="176962" y="0"/>
                    <a:pt x="228000" y="51038"/>
                    <a:pt x="228000" y="114000"/>
                  </a:cubicBezTo>
                  <a:lnTo>
                    <a:pt x="228000" y="174800"/>
                  </a:lnTo>
                  <a:lnTo>
                    <a:pt x="167200" y="174800"/>
                  </a:lnTo>
                  <a:lnTo>
                    <a:pt x="167200" y="114000"/>
                  </a:lnTo>
                  <a:cubicBezTo>
                    <a:pt x="167200" y="93013"/>
                    <a:pt x="134987" y="57449"/>
                    <a:pt x="114000" y="57449"/>
                  </a:cubicBezTo>
                  <a:close/>
                </a:path>
                <a:path w="228000" h="174800" fill="none">
                  <a:moveTo>
                    <a:pt x="114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14000" y="0"/>
                  </a:lnTo>
                  <a:cubicBezTo>
                    <a:pt x="176962" y="0"/>
                    <a:pt x="228000" y="51038"/>
                    <a:pt x="228000" y="114000"/>
                  </a:cubicBezTo>
                  <a:lnTo>
                    <a:pt x="228000" y="174800"/>
                  </a:lnTo>
                  <a:lnTo>
                    <a:pt x="167200" y="174800"/>
                  </a:lnTo>
                  <a:lnTo>
                    <a:pt x="167200" y="114000"/>
                  </a:lnTo>
                  <a:cubicBezTo>
                    <a:pt x="167200" y="93013"/>
                    <a:pt x="134987" y="57449"/>
                    <a:pt x="11400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Metro curve">
              <a:extLst>
                <a:ext uri="{FF2B5EF4-FFF2-40B4-BE49-F238E27FC236}">
                  <a16:creationId xmlns:a16="http://schemas.microsoft.com/office/drawing/2014/main" id="{64D602A6-91B5-FAF9-8013-0A96654E7836}"/>
                </a:ext>
              </a:extLst>
            </p:cNvPr>
            <p:cNvSpPr/>
            <p:nvPr/>
          </p:nvSpPr>
          <p:spPr>
            <a:xfrm rot="5400000">
              <a:off x="5071797" y="2934559"/>
              <a:ext cx="174481" cy="174800"/>
            </a:xfrm>
            <a:custGeom>
              <a:avLst/>
              <a:gdLst>
                <a:gd name="connsiteX0" fmla="*/ -30081 w 174481"/>
                <a:gd name="connsiteY0" fmla="*/ 30400 h 174800"/>
                <a:gd name="connsiteX1" fmla="*/ 83600 w 174481"/>
                <a:gd name="connsiteY1" fmla="*/ 144400 h 1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481" h="174800" stroke="0">
                  <a:moveTo>
                    <a:pt x="604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0481" y="0"/>
                  </a:lnTo>
                  <a:cubicBezTo>
                    <a:pt x="123443" y="0"/>
                    <a:pt x="174481" y="51038"/>
                    <a:pt x="174481" y="114000"/>
                  </a:cubicBezTo>
                  <a:lnTo>
                    <a:pt x="174481" y="174800"/>
                  </a:lnTo>
                  <a:lnTo>
                    <a:pt x="113681" y="174800"/>
                  </a:lnTo>
                  <a:lnTo>
                    <a:pt x="113681" y="114000"/>
                  </a:lnTo>
                  <a:cubicBezTo>
                    <a:pt x="113681" y="93013"/>
                    <a:pt x="81468" y="57449"/>
                    <a:pt x="60481" y="57449"/>
                  </a:cubicBezTo>
                  <a:close/>
                </a:path>
                <a:path w="174481" h="174800" fill="none">
                  <a:moveTo>
                    <a:pt x="60481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60481" y="0"/>
                  </a:lnTo>
                  <a:cubicBezTo>
                    <a:pt x="123443" y="0"/>
                    <a:pt x="174481" y="51038"/>
                    <a:pt x="174481" y="114000"/>
                  </a:cubicBezTo>
                  <a:lnTo>
                    <a:pt x="174481" y="174800"/>
                  </a:lnTo>
                  <a:lnTo>
                    <a:pt x="113681" y="174800"/>
                  </a:lnTo>
                  <a:lnTo>
                    <a:pt x="113681" y="114000"/>
                  </a:lnTo>
                  <a:cubicBezTo>
                    <a:pt x="113681" y="93013"/>
                    <a:pt x="81468" y="57449"/>
                    <a:pt x="60481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Metro line">
              <a:extLst>
                <a:ext uri="{FF2B5EF4-FFF2-40B4-BE49-F238E27FC236}">
                  <a16:creationId xmlns:a16="http://schemas.microsoft.com/office/drawing/2014/main" id="{CDA245F4-40EC-8EEC-2F57-24C0CDC18D90}"/>
                </a:ext>
              </a:extLst>
            </p:cNvPr>
            <p:cNvSpPr/>
            <p:nvPr/>
          </p:nvSpPr>
          <p:spPr>
            <a:xfrm>
              <a:off x="5250959" y="2845191"/>
              <a:ext cx="606324" cy="60800"/>
            </a:xfrm>
            <a:custGeom>
              <a:avLst/>
              <a:gdLst>
                <a:gd name="connsiteX0" fmla="*/ 28724 w 606324"/>
                <a:gd name="connsiteY0" fmla="*/ 28724 h 60800"/>
                <a:gd name="connsiteX1" fmla="*/ 575924 w 606324"/>
                <a:gd name="connsiteY1" fmla="*/ 28724 h 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324" h="60800" stroke="0">
                  <a:moveTo>
                    <a:pt x="0" y="0"/>
                  </a:moveTo>
                  <a:lnTo>
                    <a:pt x="606324" y="0"/>
                  </a:lnTo>
                  <a:lnTo>
                    <a:pt x="606324" y="60800"/>
                  </a:lnTo>
                  <a:lnTo>
                    <a:pt x="0" y="60800"/>
                  </a:lnTo>
                  <a:lnTo>
                    <a:pt x="0" y="0"/>
                  </a:lnTo>
                  <a:close/>
                </a:path>
                <a:path w="606324" h="60800" fill="none">
                  <a:moveTo>
                    <a:pt x="0" y="0"/>
                  </a:moveTo>
                  <a:lnTo>
                    <a:pt x="606324" y="0"/>
                  </a:lnTo>
                  <a:lnTo>
                    <a:pt x="606324" y="60800"/>
                  </a:lnTo>
                  <a:lnTo>
                    <a:pt x="0" y="6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Metro curve">
              <a:extLst>
                <a:ext uri="{FF2B5EF4-FFF2-40B4-BE49-F238E27FC236}">
                  <a16:creationId xmlns:a16="http://schemas.microsoft.com/office/drawing/2014/main" id="{839C3690-2440-1FA1-4020-DE3375A57AFE}"/>
                </a:ext>
              </a:extLst>
            </p:cNvPr>
            <p:cNvSpPr/>
            <p:nvPr/>
          </p:nvSpPr>
          <p:spPr>
            <a:xfrm>
              <a:off x="5345237" y="1250529"/>
              <a:ext cx="431300" cy="1167398"/>
            </a:xfrm>
            <a:custGeom>
              <a:avLst/>
              <a:gdLst>
                <a:gd name="connsiteX0" fmla="*/ 40850 w 431300"/>
                <a:gd name="connsiteY0" fmla="*/ 30400 h 1167398"/>
                <a:gd name="connsiteX1" fmla="*/ 400900 w 431300"/>
                <a:gd name="connsiteY1" fmla="*/ 1136998 h 116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300" h="1167398" stroke="0">
                  <a:moveTo>
                    <a:pt x="0" y="57449"/>
                  </a:moveTo>
                  <a:lnTo>
                    <a:pt x="10450" y="57449"/>
                  </a:lnTo>
                  <a:lnTo>
                    <a:pt x="10450" y="0"/>
                  </a:lnTo>
                  <a:lnTo>
                    <a:pt x="0" y="0"/>
                  </a:lnTo>
                  <a:cubicBezTo>
                    <a:pt x="238207" y="0"/>
                    <a:pt x="431300" y="193093"/>
                    <a:pt x="431300" y="431300"/>
                  </a:cubicBezTo>
                  <a:lnTo>
                    <a:pt x="431300" y="1167398"/>
                  </a:lnTo>
                  <a:lnTo>
                    <a:pt x="370500" y="1167398"/>
                  </a:lnTo>
                  <a:lnTo>
                    <a:pt x="370500" y="431300"/>
                  </a:lnTo>
                  <a:cubicBezTo>
                    <a:pt x="370500" y="235068"/>
                    <a:pt x="196232" y="57449"/>
                    <a:pt x="0" y="57449"/>
                  </a:cubicBezTo>
                  <a:close/>
                </a:path>
                <a:path w="431300" h="1167398" fill="none">
                  <a:moveTo>
                    <a:pt x="0" y="57449"/>
                  </a:moveTo>
                  <a:lnTo>
                    <a:pt x="10450" y="57449"/>
                  </a:lnTo>
                  <a:lnTo>
                    <a:pt x="10450" y="0"/>
                  </a:lnTo>
                  <a:lnTo>
                    <a:pt x="0" y="0"/>
                  </a:lnTo>
                  <a:cubicBezTo>
                    <a:pt x="238207" y="0"/>
                    <a:pt x="431300" y="193093"/>
                    <a:pt x="431300" y="431300"/>
                  </a:cubicBezTo>
                  <a:lnTo>
                    <a:pt x="431300" y="1167398"/>
                  </a:lnTo>
                  <a:lnTo>
                    <a:pt x="370500" y="1167398"/>
                  </a:lnTo>
                  <a:lnTo>
                    <a:pt x="370500" y="431300"/>
                  </a:lnTo>
                  <a:cubicBezTo>
                    <a:pt x="370500" y="235068"/>
                    <a:pt x="196232" y="57449"/>
                    <a:pt x="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Metro curve">
              <a:extLst>
                <a:ext uri="{FF2B5EF4-FFF2-40B4-BE49-F238E27FC236}">
                  <a16:creationId xmlns:a16="http://schemas.microsoft.com/office/drawing/2014/main" id="{14945839-ED31-A330-57B6-5363113DB7F6}"/>
                </a:ext>
              </a:extLst>
            </p:cNvPr>
            <p:cNvSpPr/>
            <p:nvPr/>
          </p:nvSpPr>
          <p:spPr>
            <a:xfrm rot="5400000">
              <a:off x="5283487" y="2418550"/>
              <a:ext cx="489250" cy="496850"/>
            </a:xfrm>
            <a:custGeom>
              <a:avLst/>
              <a:gdLst>
                <a:gd name="connsiteX0" fmla="*/ -27550 w 489250"/>
                <a:gd name="connsiteY0" fmla="*/ 30400 h 496850"/>
                <a:gd name="connsiteX1" fmla="*/ 400900 w 489250"/>
                <a:gd name="connsiteY1" fmla="*/ 466450 h 4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9250" h="496850" stroke="0">
                  <a:moveTo>
                    <a:pt x="579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950" y="0"/>
                  </a:lnTo>
                  <a:cubicBezTo>
                    <a:pt x="296157" y="0"/>
                    <a:pt x="489250" y="193093"/>
                    <a:pt x="489250" y="431300"/>
                  </a:cubicBezTo>
                  <a:lnTo>
                    <a:pt x="489250" y="496850"/>
                  </a:lnTo>
                  <a:lnTo>
                    <a:pt x="428450" y="496850"/>
                  </a:lnTo>
                  <a:lnTo>
                    <a:pt x="428450" y="431300"/>
                  </a:lnTo>
                  <a:cubicBezTo>
                    <a:pt x="428450" y="235068"/>
                    <a:pt x="254182" y="57449"/>
                    <a:pt x="57950" y="57449"/>
                  </a:cubicBezTo>
                  <a:close/>
                </a:path>
                <a:path w="489250" h="496850" fill="none">
                  <a:moveTo>
                    <a:pt x="579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950" y="0"/>
                  </a:lnTo>
                  <a:cubicBezTo>
                    <a:pt x="296157" y="0"/>
                    <a:pt x="489250" y="193093"/>
                    <a:pt x="489250" y="431300"/>
                  </a:cubicBezTo>
                  <a:lnTo>
                    <a:pt x="489250" y="496850"/>
                  </a:lnTo>
                  <a:lnTo>
                    <a:pt x="428450" y="496850"/>
                  </a:lnTo>
                  <a:lnTo>
                    <a:pt x="428450" y="431300"/>
                  </a:lnTo>
                  <a:cubicBezTo>
                    <a:pt x="428450" y="235068"/>
                    <a:pt x="254182" y="57449"/>
                    <a:pt x="5795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Metro curve">
              <a:extLst>
                <a:ext uri="{FF2B5EF4-FFF2-40B4-BE49-F238E27FC236}">
                  <a16:creationId xmlns:a16="http://schemas.microsoft.com/office/drawing/2014/main" id="{B647365D-50A3-CFB3-A5C5-0D317E1CCFF1}"/>
                </a:ext>
              </a:extLst>
            </p:cNvPr>
            <p:cNvSpPr/>
            <p:nvPr/>
          </p:nvSpPr>
          <p:spPr>
            <a:xfrm>
              <a:off x="4823687" y="2098719"/>
              <a:ext cx="422750" cy="752400"/>
            </a:xfrm>
            <a:custGeom>
              <a:avLst/>
              <a:gdLst>
                <a:gd name="connsiteX0" fmla="*/ -27550 w 422750"/>
                <a:gd name="connsiteY0" fmla="*/ 30400 h 752400"/>
                <a:gd name="connsiteX1" fmla="*/ 334400 w 422750"/>
                <a:gd name="connsiteY1" fmla="*/ 722000 h 7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750" h="752400" stroke="0">
                  <a:moveTo>
                    <a:pt x="579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950" y="0"/>
                  </a:lnTo>
                  <a:cubicBezTo>
                    <a:pt x="259429" y="0"/>
                    <a:pt x="422750" y="163321"/>
                    <a:pt x="422750" y="364800"/>
                  </a:cubicBezTo>
                  <a:lnTo>
                    <a:pt x="422750" y="752400"/>
                  </a:lnTo>
                  <a:lnTo>
                    <a:pt x="361950" y="752400"/>
                  </a:lnTo>
                  <a:lnTo>
                    <a:pt x="361950" y="364800"/>
                  </a:lnTo>
                  <a:cubicBezTo>
                    <a:pt x="361950" y="205296"/>
                    <a:pt x="217454" y="57449"/>
                    <a:pt x="57950" y="57449"/>
                  </a:cubicBezTo>
                  <a:close/>
                </a:path>
                <a:path w="422750" h="752400" fill="none">
                  <a:moveTo>
                    <a:pt x="579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950" y="0"/>
                  </a:lnTo>
                  <a:cubicBezTo>
                    <a:pt x="259429" y="0"/>
                    <a:pt x="422750" y="163321"/>
                    <a:pt x="422750" y="364800"/>
                  </a:cubicBezTo>
                  <a:lnTo>
                    <a:pt x="422750" y="752400"/>
                  </a:lnTo>
                  <a:lnTo>
                    <a:pt x="361950" y="752400"/>
                  </a:lnTo>
                  <a:lnTo>
                    <a:pt x="361950" y="364800"/>
                  </a:lnTo>
                  <a:cubicBezTo>
                    <a:pt x="361950" y="205296"/>
                    <a:pt x="217454" y="57449"/>
                    <a:pt x="5795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Metro curve">
              <a:extLst>
                <a:ext uri="{FF2B5EF4-FFF2-40B4-BE49-F238E27FC236}">
                  <a16:creationId xmlns:a16="http://schemas.microsoft.com/office/drawing/2014/main" id="{29C4AAE4-77AC-F832-FBB2-44C14F84B55D}"/>
                </a:ext>
              </a:extLst>
            </p:cNvPr>
            <p:cNvSpPr/>
            <p:nvPr/>
          </p:nvSpPr>
          <p:spPr>
            <a:xfrm rot="10800000">
              <a:off x="4474087" y="1027119"/>
              <a:ext cx="402800" cy="1132400"/>
            </a:xfrm>
            <a:custGeom>
              <a:avLst/>
              <a:gdLst>
                <a:gd name="connsiteX0" fmla="*/ -7600 w 402800"/>
                <a:gd name="connsiteY0" fmla="*/ 30400 h 1132400"/>
                <a:gd name="connsiteX1" fmla="*/ 334400 w 402800"/>
                <a:gd name="connsiteY1" fmla="*/ 1102000 h 11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2800" h="1132400" stroke="0">
                  <a:moveTo>
                    <a:pt x="38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8000" y="0"/>
                  </a:lnTo>
                  <a:cubicBezTo>
                    <a:pt x="239479" y="0"/>
                    <a:pt x="402800" y="163321"/>
                    <a:pt x="402800" y="364800"/>
                  </a:cubicBezTo>
                  <a:lnTo>
                    <a:pt x="402800" y="1132400"/>
                  </a:lnTo>
                  <a:lnTo>
                    <a:pt x="342000" y="1132400"/>
                  </a:lnTo>
                  <a:lnTo>
                    <a:pt x="342000" y="364800"/>
                  </a:lnTo>
                  <a:cubicBezTo>
                    <a:pt x="342000" y="205296"/>
                    <a:pt x="197504" y="57449"/>
                    <a:pt x="38000" y="57449"/>
                  </a:cubicBezTo>
                  <a:close/>
                </a:path>
                <a:path w="402800" h="1132400" fill="none">
                  <a:moveTo>
                    <a:pt x="38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8000" y="0"/>
                  </a:lnTo>
                  <a:cubicBezTo>
                    <a:pt x="239479" y="0"/>
                    <a:pt x="402800" y="163321"/>
                    <a:pt x="402800" y="364800"/>
                  </a:cubicBezTo>
                  <a:lnTo>
                    <a:pt x="402800" y="1132400"/>
                  </a:lnTo>
                  <a:lnTo>
                    <a:pt x="342000" y="1132400"/>
                  </a:lnTo>
                  <a:lnTo>
                    <a:pt x="342000" y="364800"/>
                  </a:lnTo>
                  <a:cubicBezTo>
                    <a:pt x="342000" y="205296"/>
                    <a:pt x="197504" y="57449"/>
                    <a:pt x="38000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Metro curve">
              <a:extLst>
                <a:ext uri="{FF2B5EF4-FFF2-40B4-BE49-F238E27FC236}">
                  <a16:creationId xmlns:a16="http://schemas.microsoft.com/office/drawing/2014/main" id="{1BECBDF0-43B0-EF01-DDB7-7D22313CDA5B}"/>
                </a:ext>
              </a:extLst>
            </p:cNvPr>
            <p:cNvSpPr/>
            <p:nvPr/>
          </p:nvSpPr>
          <p:spPr>
            <a:xfrm rot="5400000">
              <a:off x="3346265" y="3264539"/>
              <a:ext cx="568444" cy="1231200"/>
            </a:xfrm>
            <a:custGeom>
              <a:avLst/>
              <a:gdLst>
                <a:gd name="connsiteX0" fmla="*/ -173244 w 568444"/>
                <a:gd name="connsiteY0" fmla="*/ 30400 h 1231200"/>
                <a:gd name="connsiteX1" fmla="*/ 334400 w 568444"/>
                <a:gd name="connsiteY1" fmla="*/ 1200800 h 123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8444" h="1231200" stroke="0">
                  <a:moveTo>
                    <a:pt x="2036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03644" y="0"/>
                  </a:lnTo>
                  <a:cubicBezTo>
                    <a:pt x="405123" y="0"/>
                    <a:pt x="568444" y="163321"/>
                    <a:pt x="568444" y="364800"/>
                  </a:cubicBezTo>
                  <a:lnTo>
                    <a:pt x="568444" y="1231200"/>
                  </a:lnTo>
                  <a:lnTo>
                    <a:pt x="507644" y="1231200"/>
                  </a:lnTo>
                  <a:lnTo>
                    <a:pt x="507644" y="364800"/>
                  </a:lnTo>
                  <a:cubicBezTo>
                    <a:pt x="507644" y="205296"/>
                    <a:pt x="363149" y="57449"/>
                    <a:pt x="203644" y="57449"/>
                  </a:cubicBezTo>
                  <a:close/>
                </a:path>
                <a:path w="568444" h="1231200" fill="none">
                  <a:moveTo>
                    <a:pt x="20364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03644" y="0"/>
                  </a:lnTo>
                  <a:cubicBezTo>
                    <a:pt x="405123" y="0"/>
                    <a:pt x="568444" y="163321"/>
                    <a:pt x="568444" y="364800"/>
                  </a:cubicBezTo>
                  <a:lnTo>
                    <a:pt x="568444" y="1231200"/>
                  </a:lnTo>
                  <a:lnTo>
                    <a:pt x="507644" y="1231200"/>
                  </a:lnTo>
                  <a:lnTo>
                    <a:pt x="507644" y="364800"/>
                  </a:lnTo>
                  <a:cubicBezTo>
                    <a:pt x="507644" y="205296"/>
                    <a:pt x="363149" y="57449"/>
                    <a:pt x="203644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Metro curve">
              <a:extLst>
                <a:ext uri="{FF2B5EF4-FFF2-40B4-BE49-F238E27FC236}">
                  <a16:creationId xmlns:a16="http://schemas.microsoft.com/office/drawing/2014/main" id="{CF2E189A-9049-71E0-68C3-2F6909879E15}"/>
                </a:ext>
              </a:extLst>
            </p:cNvPr>
            <p:cNvSpPr/>
            <p:nvPr/>
          </p:nvSpPr>
          <p:spPr>
            <a:xfrm rot="16200000">
              <a:off x="4327787" y="2693419"/>
              <a:ext cx="763800" cy="1041200"/>
            </a:xfrm>
            <a:custGeom>
              <a:avLst/>
              <a:gdLst>
                <a:gd name="connsiteX0" fmla="*/ -368600 w 763800"/>
                <a:gd name="connsiteY0" fmla="*/ 30400 h 1041200"/>
                <a:gd name="connsiteX1" fmla="*/ 334400 w 763800"/>
                <a:gd name="connsiteY1" fmla="*/ 1010800 h 104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3800" h="1041200" stroke="0">
                  <a:moveTo>
                    <a:pt x="399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99000" y="0"/>
                  </a:lnTo>
                  <a:cubicBezTo>
                    <a:pt x="600479" y="0"/>
                    <a:pt x="763800" y="163321"/>
                    <a:pt x="763800" y="364800"/>
                  </a:cubicBezTo>
                  <a:lnTo>
                    <a:pt x="763800" y="1041200"/>
                  </a:lnTo>
                  <a:lnTo>
                    <a:pt x="703000" y="1041200"/>
                  </a:lnTo>
                  <a:lnTo>
                    <a:pt x="703000" y="364800"/>
                  </a:lnTo>
                  <a:cubicBezTo>
                    <a:pt x="703000" y="205296"/>
                    <a:pt x="558504" y="57449"/>
                    <a:pt x="399000" y="57449"/>
                  </a:cubicBezTo>
                  <a:close/>
                </a:path>
                <a:path w="763800" h="1041200" fill="none">
                  <a:moveTo>
                    <a:pt x="39900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399000" y="0"/>
                  </a:lnTo>
                  <a:cubicBezTo>
                    <a:pt x="600479" y="0"/>
                    <a:pt x="763800" y="163321"/>
                    <a:pt x="763800" y="364800"/>
                  </a:cubicBezTo>
                  <a:lnTo>
                    <a:pt x="763800" y="1041200"/>
                  </a:lnTo>
                  <a:lnTo>
                    <a:pt x="703000" y="1041200"/>
                  </a:lnTo>
                  <a:lnTo>
                    <a:pt x="703000" y="364800"/>
                  </a:lnTo>
                  <a:cubicBezTo>
                    <a:pt x="703000" y="205296"/>
                    <a:pt x="558504" y="57449"/>
                    <a:pt x="399000" y="57449"/>
                  </a:cubicBez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Metro curve">
              <a:extLst>
                <a:ext uri="{FF2B5EF4-FFF2-40B4-BE49-F238E27FC236}">
                  <a16:creationId xmlns:a16="http://schemas.microsoft.com/office/drawing/2014/main" id="{91CC0F43-15DE-AC71-AE94-BDF22FF3E634}"/>
                </a:ext>
              </a:extLst>
            </p:cNvPr>
            <p:cNvSpPr/>
            <p:nvPr/>
          </p:nvSpPr>
          <p:spPr>
            <a:xfrm rot="16200000">
              <a:off x="4716766" y="4085603"/>
              <a:ext cx="148200" cy="232837"/>
            </a:xfrm>
            <a:custGeom>
              <a:avLst/>
              <a:gdLst>
                <a:gd name="connsiteX0" fmla="*/ -12362 w 148200"/>
                <a:gd name="connsiteY0" fmla="*/ 30400 h 232837"/>
                <a:gd name="connsiteX1" fmla="*/ 75038 w 148200"/>
                <a:gd name="connsiteY1" fmla="*/ 202437 h 23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200" h="232837" stroke="0">
                  <a:moveTo>
                    <a:pt x="4276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2762" y="0"/>
                  </a:lnTo>
                  <a:cubicBezTo>
                    <a:pt x="100996" y="0"/>
                    <a:pt x="148200" y="47204"/>
                    <a:pt x="148200" y="105438"/>
                  </a:cubicBezTo>
                  <a:lnTo>
                    <a:pt x="148200" y="232837"/>
                  </a:lnTo>
                  <a:lnTo>
                    <a:pt x="87400" y="232837"/>
                  </a:lnTo>
                  <a:lnTo>
                    <a:pt x="87400" y="105438"/>
                  </a:lnTo>
                  <a:cubicBezTo>
                    <a:pt x="87400" y="89179"/>
                    <a:pt x="59021" y="57449"/>
                    <a:pt x="42762" y="57449"/>
                  </a:cubicBezTo>
                  <a:close/>
                </a:path>
                <a:path w="148200" h="232837" fill="none">
                  <a:moveTo>
                    <a:pt x="4276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42762" y="0"/>
                  </a:lnTo>
                  <a:cubicBezTo>
                    <a:pt x="100996" y="0"/>
                    <a:pt x="148200" y="47204"/>
                    <a:pt x="148200" y="105438"/>
                  </a:cubicBezTo>
                  <a:lnTo>
                    <a:pt x="148200" y="232837"/>
                  </a:lnTo>
                  <a:lnTo>
                    <a:pt x="87400" y="232837"/>
                  </a:lnTo>
                  <a:lnTo>
                    <a:pt x="87400" y="105438"/>
                  </a:lnTo>
                  <a:cubicBezTo>
                    <a:pt x="87400" y="89179"/>
                    <a:pt x="59021" y="57449"/>
                    <a:pt x="42762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Metro curve">
              <a:extLst>
                <a:ext uri="{FF2B5EF4-FFF2-40B4-BE49-F238E27FC236}">
                  <a16:creationId xmlns:a16="http://schemas.microsoft.com/office/drawing/2014/main" id="{E9430485-FC82-A280-A763-927793A5B56A}"/>
                </a:ext>
              </a:extLst>
            </p:cNvPr>
            <p:cNvSpPr/>
            <p:nvPr/>
          </p:nvSpPr>
          <p:spPr>
            <a:xfrm rot="10800000">
              <a:off x="4674452" y="4317922"/>
              <a:ext cx="663358" cy="660020"/>
            </a:xfrm>
            <a:custGeom>
              <a:avLst/>
              <a:gdLst>
                <a:gd name="connsiteX0" fmla="*/ -544522 w 663358"/>
                <a:gd name="connsiteY0" fmla="*/ 30400 h 660020"/>
                <a:gd name="connsiteX1" fmla="*/ 58036 w 663358"/>
                <a:gd name="connsiteY1" fmla="*/ 629620 h 6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3358" h="660020" stroke="0">
                  <a:moveTo>
                    <a:pt x="5749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4922" y="0"/>
                  </a:lnTo>
                  <a:cubicBezTo>
                    <a:pt x="623765" y="0"/>
                    <a:pt x="663358" y="39593"/>
                    <a:pt x="663358" y="88436"/>
                  </a:cubicBezTo>
                  <a:lnTo>
                    <a:pt x="663358" y="660020"/>
                  </a:lnTo>
                  <a:lnTo>
                    <a:pt x="602558" y="660020"/>
                  </a:lnTo>
                  <a:lnTo>
                    <a:pt x="602558" y="88436"/>
                  </a:lnTo>
                  <a:cubicBezTo>
                    <a:pt x="602558" y="81568"/>
                    <a:pt x="581790" y="57449"/>
                    <a:pt x="574922" y="57449"/>
                  </a:cubicBezTo>
                  <a:close/>
                </a:path>
                <a:path w="663358" h="660020" fill="none">
                  <a:moveTo>
                    <a:pt x="574922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574922" y="0"/>
                  </a:lnTo>
                  <a:cubicBezTo>
                    <a:pt x="623765" y="0"/>
                    <a:pt x="663358" y="39593"/>
                    <a:pt x="663358" y="88436"/>
                  </a:cubicBezTo>
                  <a:lnTo>
                    <a:pt x="663358" y="660020"/>
                  </a:lnTo>
                  <a:lnTo>
                    <a:pt x="602558" y="660020"/>
                  </a:lnTo>
                  <a:lnTo>
                    <a:pt x="602558" y="88436"/>
                  </a:lnTo>
                  <a:cubicBezTo>
                    <a:pt x="602558" y="81568"/>
                    <a:pt x="581790" y="57449"/>
                    <a:pt x="574922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Metro curve">
              <a:extLst>
                <a:ext uri="{FF2B5EF4-FFF2-40B4-BE49-F238E27FC236}">
                  <a16:creationId xmlns:a16="http://schemas.microsoft.com/office/drawing/2014/main" id="{F619D3D8-FED3-F84D-EA5C-D0536F54BEAC}"/>
                </a:ext>
              </a:extLst>
            </p:cNvPr>
            <p:cNvSpPr/>
            <p:nvPr/>
          </p:nvSpPr>
          <p:spPr>
            <a:xfrm rot="10800000">
              <a:off x="2543690" y="3284316"/>
              <a:ext cx="2135602" cy="1064000"/>
            </a:xfrm>
            <a:custGeom>
              <a:avLst/>
              <a:gdLst>
                <a:gd name="connsiteX0" fmla="*/ -1992758 w 2135602"/>
                <a:gd name="connsiteY0" fmla="*/ 30400 h 1064000"/>
                <a:gd name="connsiteX1" fmla="*/ 82044 w 2135602"/>
                <a:gd name="connsiteY1" fmla="*/ 1033600 h 10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5602" h="1064000" stroke="0">
                  <a:moveTo>
                    <a:pt x="202315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023158" y="0"/>
                  </a:lnTo>
                  <a:cubicBezTo>
                    <a:pt x="2085261" y="0"/>
                    <a:pt x="2135602" y="50341"/>
                    <a:pt x="2135602" y="112444"/>
                  </a:cubicBezTo>
                  <a:lnTo>
                    <a:pt x="2135602" y="1064000"/>
                  </a:lnTo>
                  <a:lnTo>
                    <a:pt x="2074802" y="1064000"/>
                  </a:lnTo>
                  <a:lnTo>
                    <a:pt x="2074802" y="112444"/>
                  </a:lnTo>
                  <a:cubicBezTo>
                    <a:pt x="2074802" y="92316"/>
                    <a:pt x="2043286" y="57449"/>
                    <a:pt x="2023158" y="57449"/>
                  </a:cubicBezTo>
                  <a:close/>
                </a:path>
                <a:path w="2135602" h="1064000" fill="none">
                  <a:moveTo>
                    <a:pt x="2023158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2023158" y="0"/>
                  </a:lnTo>
                  <a:cubicBezTo>
                    <a:pt x="2085261" y="0"/>
                    <a:pt x="2135602" y="50341"/>
                    <a:pt x="2135602" y="112444"/>
                  </a:cubicBezTo>
                  <a:lnTo>
                    <a:pt x="2135602" y="1064000"/>
                  </a:lnTo>
                  <a:lnTo>
                    <a:pt x="2074802" y="1064000"/>
                  </a:lnTo>
                  <a:lnTo>
                    <a:pt x="2074802" y="112444"/>
                  </a:lnTo>
                  <a:cubicBezTo>
                    <a:pt x="2074802" y="92316"/>
                    <a:pt x="2043286" y="57449"/>
                    <a:pt x="2023158" y="57449"/>
                  </a:cubicBez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Metro curve">
              <a:extLst>
                <a:ext uri="{FF2B5EF4-FFF2-40B4-BE49-F238E27FC236}">
                  <a16:creationId xmlns:a16="http://schemas.microsoft.com/office/drawing/2014/main" id="{26B12654-A384-48E1-85A9-76742F5D0264}"/>
                </a:ext>
              </a:extLst>
            </p:cNvPr>
            <p:cNvSpPr/>
            <p:nvPr/>
          </p:nvSpPr>
          <p:spPr>
            <a:xfrm>
              <a:off x="4755965" y="4293973"/>
              <a:ext cx="2341473" cy="882748"/>
            </a:xfrm>
            <a:custGeom>
              <a:avLst/>
              <a:gdLst>
                <a:gd name="connsiteX0" fmla="*/ -1762524 w 2341473"/>
                <a:gd name="connsiteY0" fmla="*/ 30400 h 882748"/>
                <a:gd name="connsiteX1" fmla="*/ 518150 w 2341473"/>
                <a:gd name="connsiteY1" fmla="*/ 852348 h 8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1473" h="882748" stroke="0">
                  <a:moveTo>
                    <a:pt x="179292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792924" y="0"/>
                  </a:lnTo>
                  <a:cubicBezTo>
                    <a:pt x="2095888" y="0"/>
                    <a:pt x="2341473" y="245586"/>
                    <a:pt x="2341473" y="548550"/>
                  </a:cubicBezTo>
                  <a:lnTo>
                    <a:pt x="2341473" y="882748"/>
                  </a:lnTo>
                  <a:lnTo>
                    <a:pt x="2280673" y="882748"/>
                  </a:lnTo>
                  <a:lnTo>
                    <a:pt x="2280673" y="548550"/>
                  </a:lnTo>
                  <a:cubicBezTo>
                    <a:pt x="2280673" y="287560"/>
                    <a:pt x="2053913" y="57449"/>
                    <a:pt x="1792924" y="57449"/>
                  </a:cubicBezTo>
                  <a:close/>
                </a:path>
                <a:path w="2341473" h="882748" fill="none">
                  <a:moveTo>
                    <a:pt x="1792924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792924" y="0"/>
                  </a:lnTo>
                  <a:cubicBezTo>
                    <a:pt x="2095888" y="0"/>
                    <a:pt x="2341473" y="245586"/>
                    <a:pt x="2341473" y="548550"/>
                  </a:cubicBezTo>
                  <a:lnTo>
                    <a:pt x="2341473" y="882748"/>
                  </a:lnTo>
                  <a:lnTo>
                    <a:pt x="2280673" y="882748"/>
                  </a:lnTo>
                  <a:lnTo>
                    <a:pt x="2280673" y="548550"/>
                  </a:lnTo>
                  <a:cubicBezTo>
                    <a:pt x="2280673" y="287560"/>
                    <a:pt x="2053913" y="57449"/>
                    <a:pt x="1792924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Station">
              <a:extLst>
                <a:ext uri="{FF2B5EF4-FFF2-40B4-BE49-F238E27FC236}">
                  <a16:creationId xmlns:a16="http://schemas.microsoft.com/office/drawing/2014/main" id="{0B830C26-22F6-310E-D2B1-6916683DDE86}"/>
                </a:ext>
              </a:extLst>
            </p:cNvPr>
            <p:cNvSpPr/>
            <p:nvPr/>
          </p:nvSpPr>
          <p:spPr>
            <a:xfrm>
              <a:off x="7004887" y="5176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89BA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Station">
              <a:extLst>
                <a:ext uri="{FF2B5EF4-FFF2-40B4-BE49-F238E27FC236}">
                  <a16:creationId xmlns:a16="http://schemas.microsoft.com/office/drawing/2014/main" id="{EFEFFBFB-A5ED-C380-33E9-1539F8FF9050}"/>
                </a:ext>
              </a:extLst>
            </p:cNvPr>
            <p:cNvSpPr/>
            <p:nvPr/>
          </p:nvSpPr>
          <p:spPr>
            <a:xfrm>
              <a:off x="2923687" y="26269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8AAC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Station">
              <a:extLst>
                <a:ext uri="{FF2B5EF4-FFF2-40B4-BE49-F238E27FC236}">
                  <a16:creationId xmlns:a16="http://schemas.microsoft.com/office/drawing/2014/main" id="{6BF470BB-E413-1D62-B9BA-306562343034}"/>
                </a:ext>
              </a:extLst>
            </p:cNvPr>
            <p:cNvSpPr/>
            <p:nvPr/>
          </p:nvSpPr>
          <p:spPr>
            <a:xfrm>
              <a:off x="7377287" y="6035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5FDAE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Station">
              <a:extLst>
                <a:ext uri="{FF2B5EF4-FFF2-40B4-BE49-F238E27FC236}">
                  <a16:creationId xmlns:a16="http://schemas.microsoft.com/office/drawing/2014/main" id="{E4BD611E-E403-974E-42D0-4ABD6A6D861B}"/>
                </a:ext>
              </a:extLst>
            </p:cNvPr>
            <p:cNvSpPr/>
            <p:nvPr/>
          </p:nvSpPr>
          <p:spPr>
            <a:xfrm>
              <a:off x="2923687" y="4055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2512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Station">
              <a:extLst>
                <a:ext uri="{FF2B5EF4-FFF2-40B4-BE49-F238E27FC236}">
                  <a16:creationId xmlns:a16="http://schemas.microsoft.com/office/drawing/2014/main" id="{AAE13355-0DAF-0810-8A64-BB7B933EB544}"/>
                </a:ext>
              </a:extLst>
            </p:cNvPr>
            <p:cNvSpPr/>
            <p:nvPr/>
          </p:nvSpPr>
          <p:spPr>
            <a:xfrm>
              <a:off x="4443687" y="928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51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Station">
              <a:extLst>
                <a:ext uri="{FF2B5EF4-FFF2-40B4-BE49-F238E27FC236}">
                  <a16:creationId xmlns:a16="http://schemas.microsoft.com/office/drawing/2014/main" id="{1DB95352-4930-AD4B-F286-1BE64230A879}"/>
                </a:ext>
              </a:extLst>
            </p:cNvPr>
            <p:cNvSpPr/>
            <p:nvPr/>
          </p:nvSpPr>
          <p:spPr>
            <a:xfrm>
              <a:off x="6716087" y="5404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DC55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Station">
              <a:extLst>
                <a:ext uri="{FF2B5EF4-FFF2-40B4-BE49-F238E27FC236}">
                  <a16:creationId xmlns:a16="http://schemas.microsoft.com/office/drawing/2014/main" id="{B9E858DC-BD23-90BD-B9A6-F41294B0152E}"/>
                </a:ext>
              </a:extLst>
            </p:cNvPr>
            <p:cNvSpPr/>
            <p:nvPr/>
          </p:nvSpPr>
          <p:spPr>
            <a:xfrm>
              <a:off x="6716087" y="5032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6B69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Station">
              <a:extLst>
                <a:ext uri="{FF2B5EF4-FFF2-40B4-BE49-F238E27FC236}">
                  <a16:creationId xmlns:a16="http://schemas.microsoft.com/office/drawing/2014/main" id="{3D29B45B-5327-E44E-4B81-421FA2F2E523}"/>
                </a:ext>
              </a:extLst>
            </p:cNvPr>
            <p:cNvSpPr/>
            <p:nvPr/>
          </p:nvSpPr>
          <p:spPr>
            <a:xfrm>
              <a:off x="3440487" y="2098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6D8C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Station">
              <a:extLst>
                <a:ext uri="{FF2B5EF4-FFF2-40B4-BE49-F238E27FC236}">
                  <a16:creationId xmlns:a16="http://schemas.microsoft.com/office/drawing/2014/main" id="{53E14CB1-0904-4A35-7EDE-900E37AA9494}"/>
                </a:ext>
              </a:extLst>
            </p:cNvPr>
            <p:cNvSpPr/>
            <p:nvPr/>
          </p:nvSpPr>
          <p:spPr>
            <a:xfrm>
              <a:off x="7293687" y="5663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9B2D6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Station">
              <a:extLst>
                <a:ext uri="{FF2B5EF4-FFF2-40B4-BE49-F238E27FC236}">
                  <a16:creationId xmlns:a16="http://schemas.microsoft.com/office/drawing/2014/main" id="{D03E995E-D71F-6E08-1B02-6EFAB24B26BD}"/>
                </a:ext>
              </a:extLst>
            </p:cNvPr>
            <p:cNvSpPr/>
            <p:nvPr/>
          </p:nvSpPr>
          <p:spPr>
            <a:xfrm>
              <a:off x="3273287" y="4606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268A9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Station">
              <a:extLst>
                <a:ext uri="{FF2B5EF4-FFF2-40B4-BE49-F238E27FC236}">
                  <a16:creationId xmlns:a16="http://schemas.microsoft.com/office/drawing/2014/main" id="{3FDC5626-F714-4F3E-3579-CBAA26FDB13E}"/>
                </a:ext>
              </a:extLst>
            </p:cNvPr>
            <p:cNvSpPr/>
            <p:nvPr/>
          </p:nvSpPr>
          <p:spPr>
            <a:xfrm>
              <a:off x="7063787" y="5602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5A12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Station">
              <a:extLst>
                <a:ext uri="{FF2B5EF4-FFF2-40B4-BE49-F238E27FC236}">
                  <a16:creationId xmlns:a16="http://schemas.microsoft.com/office/drawing/2014/main" id="{B7371998-9E9C-1CF6-DD24-2790B01A67A7}"/>
                </a:ext>
              </a:extLst>
            </p:cNvPr>
            <p:cNvSpPr/>
            <p:nvPr/>
          </p:nvSpPr>
          <p:spPr>
            <a:xfrm>
              <a:off x="5246437" y="4325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B3D04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Station">
              <a:extLst>
                <a:ext uri="{FF2B5EF4-FFF2-40B4-BE49-F238E27FC236}">
                  <a16:creationId xmlns:a16="http://schemas.microsoft.com/office/drawing/2014/main" id="{A9B34F1B-A3CD-ADE8-6133-94C60A6C94F9}"/>
                </a:ext>
              </a:extLst>
            </p:cNvPr>
            <p:cNvSpPr/>
            <p:nvPr/>
          </p:nvSpPr>
          <p:spPr>
            <a:xfrm>
              <a:off x="4876887" y="4409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F28A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Station">
              <a:extLst>
                <a:ext uri="{FF2B5EF4-FFF2-40B4-BE49-F238E27FC236}">
                  <a16:creationId xmlns:a16="http://schemas.microsoft.com/office/drawing/2014/main" id="{EF572892-5087-DDFB-F8F8-A8958E4F86D1}"/>
                </a:ext>
              </a:extLst>
            </p:cNvPr>
            <p:cNvSpPr/>
            <p:nvPr/>
          </p:nvSpPr>
          <p:spPr>
            <a:xfrm>
              <a:off x="5335266" y="1217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C42F3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Station">
              <a:extLst>
                <a:ext uri="{FF2B5EF4-FFF2-40B4-BE49-F238E27FC236}">
                  <a16:creationId xmlns:a16="http://schemas.microsoft.com/office/drawing/2014/main" id="{A5AEA41D-9B26-AB00-89D8-957EF715179F}"/>
                </a:ext>
              </a:extLst>
            </p:cNvPr>
            <p:cNvSpPr/>
            <p:nvPr/>
          </p:nvSpPr>
          <p:spPr>
            <a:xfrm>
              <a:off x="5213666" y="140537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B91F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Station">
              <a:extLst>
                <a:ext uri="{FF2B5EF4-FFF2-40B4-BE49-F238E27FC236}">
                  <a16:creationId xmlns:a16="http://schemas.microsoft.com/office/drawing/2014/main" id="{7172491D-42BF-47BE-F20B-9511024D958F}"/>
                </a:ext>
              </a:extLst>
            </p:cNvPr>
            <p:cNvSpPr/>
            <p:nvPr/>
          </p:nvSpPr>
          <p:spPr>
            <a:xfrm>
              <a:off x="4838887" y="40899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BDD2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Station">
              <a:extLst>
                <a:ext uri="{FF2B5EF4-FFF2-40B4-BE49-F238E27FC236}">
                  <a16:creationId xmlns:a16="http://schemas.microsoft.com/office/drawing/2014/main" id="{76AFF3C4-813A-EBA5-3C8B-B7F97332CC37}"/>
                </a:ext>
              </a:extLst>
            </p:cNvPr>
            <p:cNvSpPr/>
            <p:nvPr/>
          </p:nvSpPr>
          <p:spPr>
            <a:xfrm>
              <a:off x="4665987" y="39569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BF64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Station">
              <a:extLst>
                <a:ext uri="{FF2B5EF4-FFF2-40B4-BE49-F238E27FC236}">
                  <a16:creationId xmlns:a16="http://schemas.microsoft.com/office/drawing/2014/main" id="{F56B6CD3-BAC9-2E8C-E1A2-290DE35A3C4F}"/>
                </a:ext>
              </a:extLst>
            </p:cNvPr>
            <p:cNvSpPr/>
            <p:nvPr/>
          </p:nvSpPr>
          <p:spPr>
            <a:xfrm>
              <a:off x="5806466" y="2832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9B51E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Station">
              <a:extLst>
                <a:ext uri="{FF2B5EF4-FFF2-40B4-BE49-F238E27FC236}">
                  <a16:creationId xmlns:a16="http://schemas.microsoft.com/office/drawing/2014/main" id="{5C0B9280-94C3-6E7F-AC5B-98D249148105}"/>
                </a:ext>
              </a:extLst>
            </p:cNvPr>
            <p:cNvSpPr/>
            <p:nvPr/>
          </p:nvSpPr>
          <p:spPr>
            <a:xfrm>
              <a:off x="4838887" y="2870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D36EF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Station">
              <a:extLst>
                <a:ext uri="{FF2B5EF4-FFF2-40B4-BE49-F238E27FC236}">
                  <a16:creationId xmlns:a16="http://schemas.microsoft.com/office/drawing/2014/main" id="{9548EB66-4059-75AA-9403-076C096CABA1}"/>
                </a:ext>
              </a:extLst>
            </p:cNvPr>
            <p:cNvSpPr/>
            <p:nvPr/>
          </p:nvSpPr>
          <p:spPr>
            <a:xfrm>
              <a:off x="6594487" y="5108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DCA2F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Station">
              <a:extLst>
                <a:ext uri="{FF2B5EF4-FFF2-40B4-BE49-F238E27FC236}">
                  <a16:creationId xmlns:a16="http://schemas.microsoft.com/office/drawing/2014/main" id="{E1AC0440-ECDE-BA5E-DB8D-178AE067D2D6}"/>
                </a:ext>
              </a:extLst>
            </p:cNvPr>
            <p:cNvSpPr/>
            <p:nvPr/>
          </p:nvSpPr>
          <p:spPr>
            <a:xfrm>
              <a:off x="3440487" y="2991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CA05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Station">
              <a:extLst>
                <a:ext uri="{FF2B5EF4-FFF2-40B4-BE49-F238E27FC236}">
                  <a16:creationId xmlns:a16="http://schemas.microsoft.com/office/drawing/2014/main" id="{733A1197-2A3F-3381-BB31-A325EBAF78E7}"/>
                </a:ext>
              </a:extLst>
            </p:cNvPr>
            <p:cNvSpPr/>
            <p:nvPr/>
          </p:nvSpPr>
          <p:spPr>
            <a:xfrm>
              <a:off x="7179687" y="6035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2BC8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Station">
              <a:extLst>
                <a:ext uri="{FF2B5EF4-FFF2-40B4-BE49-F238E27FC236}">
                  <a16:creationId xmlns:a16="http://schemas.microsoft.com/office/drawing/2014/main" id="{D4A4F76E-67BA-C101-340D-B1FE8ACFF5C2}"/>
                </a:ext>
              </a:extLst>
            </p:cNvPr>
            <p:cNvSpPr/>
            <p:nvPr/>
          </p:nvSpPr>
          <p:spPr>
            <a:xfrm>
              <a:off x="3440487" y="3713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7372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Station">
              <a:extLst>
                <a:ext uri="{FF2B5EF4-FFF2-40B4-BE49-F238E27FC236}">
                  <a16:creationId xmlns:a16="http://schemas.microsoft.com/office/drawing/2014/main" id="{C37457EF-5A21-2D25-BAD6-D2D9A7373BC3}"/>
                </a:ext>
              </a:extLst>
            </p:cNvPr>
            <p:cNvSpPr/>
            <p:nvPr/>
          </p:nvSpPr>
          <p:spPr>
            <a:xfrm>
              <a:off x="4930087" y="1475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96363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Station">
              <a:extLst>
                <a:ext uri="{FF2B5EF4-FFF2-40B4-BE49-F238E27FC236}">
                  <a16:creationId xmlns:a16="http://schemas.microsoft.com/office/drawing/2014/main" id="{90114CE4-675E-86CE-83A5-C7E501B1829B}"/>
                </a:ext>
              </a:extLst>
            </p:cNvPr>
            <p:cNvSpPr/>
            <p:nvPr/>
          </p:nvSpPr>
          <p:spPr>
            <a:xfrm>
              <a:off x="6138487" y="4804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189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Station">
              <a:extLst>
                <a:ext uri="{FF2B5EF4-FFF2-40B4-BE49-F238E27FC236}">
                  <a16:creationId xmlns:a16="http://schemas.microsoft.com/office/drawing/2014/main" id="{AD622005-B501-5907-27F2-0DEE0C4F3B8A}"/>
                </a:ext>
              </a:extLst>
            </p:cNvPr>
            <p:cNvSpPr/>
            <p:nvPr/>
          </p:nvSpPr>
          <p:spPr>
            <a:xfrm>
              <a:off x="6641440" y="4842524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E57D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Station">
              <a:extLst>
                <a:ext uri="{FF2B5EF4-FFF2-40B4-BE49-F238E27FC236}">
                  <a16:creationId xmlns:a16="http://schemas.microsoft.com/office/drawing/2014/main" id="{7175F6D6-04AA-42AC-77E9-2EF9CD34909D}"/>
                </a:ext>
              </a:extLst>
            </p:cNvPr>
            <p:cNvSpPr/>
            <p:nvPr/>
          </p:nvSpPr>
          <p:spPr>
            <a:xfrm>
              <a:off x="3562087" y="2748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28CF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Station">
              <a:extLst>
                <a:ext uri="{FF2B5EF4-FFF2-40B4-BE49-F238E27FC236}">
                  <a16:creationId xmlns:a16="http://schemas.microsoft.com/office/drawing/2014/main" id="{58067F42-8E00-642C-A458-4434C4D9825D}"/>
                </a:ext>
              </a:extLst>
            </p:cNvPr>
            <p:cNvSpPr/>
            <p:nvPr/>
          </p:nvSpPr>
          <p:spPr>
            <a:xfrm>
              <a:off x="7635687" y="5849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62F0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Station">
              <a:extLst>
                <a:ext uri="{FF2B5EF4-FFF2-40B4-BE49-F238E27FC236}">
                  <a16:creationId xmlns:a16="http://schemas.microsoft.com/office/drawing/2014/main" id="{9213B0F2-D99C-B98D-19FD-AE2FB01B1CE1}"/>
                </a:ext>
              </a:extLst>
            </p:cNvPr>
            <p:cNvSpPr/>
            <p:nvPr/>
          </p:nvSpPr>
          <p:spPr>
            <a:xfrm>
              <a:off x="3562087" y="4720924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94124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Station">
              <a:extLst>
                <a:ext uri="{FF2B5EF4-FFF2-40B4-BE49-F238E27FC236}">
                  <a16:creationId xmlns:a16="http://schemas.microsoft.com/office/drawing/2014/main" id="{F4E321BA-9CA7-F5C1-70C0-0900B44F9E59}"/>
                </a:ext>
              </a:extLst>
            </p:cNvPr>
            <p:cNvSpPr/>
            <p:nvPr/>
          </p:nvSpPr>
          <p:spPr>
            <a:xfrm>
              <a:off x="7126487" y="5769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3755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Station">
              <a:extLst>
                <a:ext uri="{FF2B5EF4-FFF2-40B4-BE49-F238E27FC236}">
                  <a16:creationId xmlns:a16="http://schemas.microsoft.com/office/drawing/2014/main" id="{986776D9-1FFA-B3E1-B188-96221F5FB55E}"/>
                </a:ext>
              </a:extLst>
            </p:cNvPr>
            <p:cNvSpPr/>
            <p:nvPr/>
          </p:nvSpPr>
          <p:spPr>
            <a:xfrm>
              <a:off x="5246437" y="45307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C9DF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Station">
              <a:extLst>
                <a:ext uri="{FF2B5EF4-FFF2-40B4-BE49-F238E27FC236}">
                  <a16:creationId xmlns:a16="http://schemas.microsoft.com/office/drawing/2014/main" id="{34C6A4C7-2C23-B7CD-756C-84339212F7F3}"/>
                </a:ext>
              </a:extLst>
            </p:cNvPr>
            <p:cNvSpPr/>
            <p:nvPr/>
          </p:nvSpPr>
          <p:spPr>
            <a:xfrm>
              <a:off x="4527287" y="4682924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BD0F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Station">
              <a:extLst>
                <a:ext uri="{FF2B5EF4-FFF2-40B4-BE49-F238E27FC236}">
                  <a16:creationId xmlns:a16="http://schemas.microsoft.com/office/drawing/2014/main" id="{686B579D-5A86-BE06-7970-D2F5CCD73BFF}"/>
                </a:ext>
              </a:extLst>
            </p:cNvPr>
            <p:cNvSpPr/>
            <p:nvPr/>
          </p:nvSpPr>
          <p:spPr>
            <a:xfrm>
              <a:off x="5092066" y="1274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84E3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Station">
              <a:extLst>
                <a:ext uri="{FF2B5EF4-FFF2-40B4-BE49-F238E27FC236}">
                  <a16:creationId xmlns:a16="http://schemas.microsoft.com/office/drawing/2014/main" id="{592F9637-5F43-F9EA-ED1A-AC537A835DE1}"/>
                </a:ext>
              </a:extLst>
            </p:cNvPr>
            <p:cNvSpPr/>
            <p:nvPr/>
          </p:nvSpPr>
          <p:spPr>
            <a:xfrm>
              <a:off x="4557687" y="373097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B5725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Metro curve">
              <a:extLst>
                <a:ext uri="{FF2B5EF4-FFF2-40B4-BE49-F238E27FC236}">
                  <a16:creationId xmlns:a16="http://schemas.microsoft.com/office/drawing/2014/main" id="{189D7B65-6396-4FD9-7FC7-FE22BC258258}"/>
                </a:ext>
              </a:extLst>
            </p:cNvPr>
            <p:cNvSpPr/>
            <p:nvPr/>
          </p:nvSpPr>
          <p:spPr>
            <a:xfrm rot="5400000">
              <a:off x="4257016" y="3358898"/>
              <a:ext cx="1459200" cy="519650"/>
            </a:xfrm>
            <a:custGeom>
              <a:avLst/>
              <a:gdLst>
                <a:gd name="connsiteX0" fmla="*/ -1213150 w 1459200"/>
                <a:gd name="connsiteY0" fmla="*/ 30400 h 519650"/>
                <a:gd name="connsiteX1" fmla="*/ 185250 w 1459200"/>
                <a:gd name="connsiteY1" fmla="*/ 489250 h 51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9200" h="519650" stroke="0">
                  <a:moveTo>
                    <a:pt x="12435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43550" y="0"/>
                  </a:lnTo>
                  <a:cubicBezTo>
                    <a:pt x="1362653" y="0"/>
                    <a:pt x="1459200" y="96547"/>
                    <a:pt x="1459200" y="215650"/>
                  </a:cubicBezTo>
                  <a:lnTo>
                    <a:pt x="1459200" y="519650"/>
                  </a:lnTo>
                  <a:lnTo>
                    <a:pt x="1398400" y="519650"/>
                  </a:lnTo>
                  <a:lnTo>
                    <a:pt x="1398400" y="215650"/>
                  </a:lnTo>
                  <a:cubicBezTo>
                    <a:pt x="1398400" y="138521"/>
                    <a:pt x="1320679" y="57449"/>
                    <a:pt x="1243550" y="57449"/>
                  </a:cubicBezTo>
                  <a:close/>
                </a:path>
                <a:path w="1459200" h="519650" fill="none">
                  <a:moveTo>
                    <a:pt x="1243550" y="57449"/>
                  </a:moveTo>
                  <a:lnTo>
                    <a:pt x="0" y="57449"/>
                  </a:lnTo>
                  <a:lnTo>
                    <a:pt x="0" y="0"/>
                  </a:lnTo>
                  <a:lnTo>
                    <a:pt x="1243550" y="0"/>
                  </a:lnTo>
                  <a:cubicBezTo>
                    <a:pt x="1362653" y="0"/>
                    <a:pt x="1459200" y="96547"/>
                    <a:pt x="1459200" y="215650"/>
                  </a:cubicBezTo>
                  <a:lnTo>
                    <a:pt x="1459200" y="519650"/>
                  </a:lnTo>
                  <a:lnTo>
                    <a:pt x="1398400" y="519650"/>
                  </a:lnTo>
                  <a:lnTo>
                    <a:pt x="1398400" y="215650"/>
                  </a:lnTo>
                  <a:cubicBezTo>
                    <a:pt x="1398400" y="138521"/>
                    <a:pt x="1320679" y="57449"/>
                    <a:pt x="1243550" y="57449"/>
                  </a:cubicBez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Station">
              <a:extLst>
                <a:ext uri="{FF2B5EF4-FFF2-40B4-BE49-F238E27FC236}">
                  <a16:creationId xmlns:a16="http://schemas.microsoft.com/office/drawing/2014/main" id="{0AF2E3D7-C4CB-92A0-B625-EF91DB43DAB8}"/>
                </a:ext>
              </a:extLst>
            </p:cNvPr>
            <p:cNvSpPr/>
            <p:nvPr/>
          </p:nvSpPr>
          <p:spPr>
            <a:xfrm>
              <a:off x="5158087" y="28131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84462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Station">
              <a:extLst>
                <a:ext uri="{FF2B5EF4-FFF2-40B4-BE49-F238E27FC236}">
                  <a16:creationId xmlns:a16="http://schemas.microsoft.com/office/drawing/2014/main" id="{69747E6D-BAF1-DCF9-4B37-491C8042E964}"/>
                </a:ext>
              </a:extLst>
            </p:cNvPr>
            <p:cNvSpPr/>
            <p:nvPr/>
          </p:nvSpPr>
          <p:spPr>
            <a:xfrm>
              <a:off x="6799687" y="48043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1C3DC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Station">
              <a:extLst>
                <a:ext uri="{FF2B5EF4-FFF2-40B4-BE49-F238E27FC236}">
                  <a16:creationId xmlns:a16="http://schemas.microsoft.com/office/drawing/2014/main" id="{5F7EB2B8-BA02-D74B-E793-5A59DE8AA5A6}"/>
                </a:ext>
              </a:extLst>
            </p:cNvPr>
            <p:cNvSpPr/>
            <p:nvPr/>
          </p:nvSpPr>
          <p:spPr>
            <a:xfrm>
              <a:off x="4648887" y="4249519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F112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Process">
              <a:extLst>
                <a:ext uri="{FF2B5EF4-FFF2-40B4-BE49-F238E27FC236}">
                  <a16:creationId xmlns:a16="http://schemas.microsoft.com/office/drawing/2014/main" id="{6478884B-6E02-077E-D3E3-D78A1D14874F}"/>
                </a:ext>
              </a:extLst>
            </p:cNvPr>
            <p:cNvSpPr/>
            <p:nvPr/>
          </p:nvSpPr>
          <p:spPr>
            <a:xfrm rot="5400000">
              <a:off x="5568487" y="4447119"/>
              <a:ext cx="76000" cy="45600"/>
            </a:xfrm>
            <a:custGeom>
              <a:avLst/>
              <a:gdLst>
                <a:gd name="connsiteX0" fmla="*/ 0 w 76000"/>
                <a:gd name="connsiteY0" fmla="*/ 22800 h 45600"/>
                <a:gd name="connsiteX1" fmla="*/ 38000 w 76000"/>
                <a:gd name="connsiteY1" fmla="*/ 0 h 45600"/>
                <a:gd name="connsiteX2" fmla="*/ 76000 w 76000"/>
                <a:gd name="connsiteY2" fmla="*/ 22800 h 45600"/>
                <a:gd name="connsiteX3" fmla="*/ 38000 w 76000"/>
                <a:gd name="connsiteY3" fmla="*/ 45600 h 4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" h="45600" stroke="0">
                  <a:moveTo>
                    <a:pt x="76000" y="45600"/>
                  </a:moveTo>
                  <a:lnTo>
                    <a:pt x="76000" y="0"/>
                  </a:lnTo>
                  <a:lnTo>
                    <a:pt x="0" y="0"/>
                  </a:lnTo>
                  <a:lnTo>
                    <a:pt x="0" y="45600"/>
                  </a:lnTo>
                  <a:lnTo>
                    <a:pt x="76000" y="45600"/>
                  </a:lnTo>
                  <a:close/>
                </a:path>
                <a:path w="76000" h="45600" fill="none">
                  <a:moveTo>
                    <a:pt x="76000" y="45600"/>
                  </a:moveTo>
                  <a:lnTo>
                    <a:pt x="76000" y="0"/>
                  </a:lnTo>
                  <a:lnTo>
                    <a:pt x="0" y="0"/>
                  </a:lnTo>
                  <a:lnTo>
                    <a:pt x="0" y="45600"/>
                  </a:lnTo>
                  <a:lnTo>
                    <a:pt x="76000" y="4560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Process">
              <a:extLst>
                <a:ext uri="{FF2B5EF4-FFF2-40B4-BE49-F238E27FC236}">
                  <a16:creationId xmlns:a16="http://schemas.microsoft.com/office/drawing/2014/main" id="{868552E7-491F-9FF4-3972-AFE3446D358E}"/>
                </a:ext>
              </a:extLst>
            </p:cNvPr>
            <p:cNvSpPr/>
            <p:nvPr/>
          </p:nvSpPr>
          <p:spPr>
            <a:xfrm>
              <a:off x="5288918" y="4918316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Process">
              <a:extLst>
                <a:ext uri="{FF2B5EF4-FFF2-40B4-BE49-F238E27FC236}">
                  <a16:creationId xmlns:a16="http://schemas.microsoft.com/office/drawing/2014/main" id="{DCD086A0-F68D-B757-AC6E-C259DB69E201}"/>
                </a:ext>
              </a:extLst>
            </p:cNvPr>
            <p:cNvSpPr/>
            <p:nvPr/>
          </p:nvSpPr>
          <p:spPr>
            <a:xfrm>
              <a:off x="6001684" y="6272302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FF0000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Process">
              <a:extLst>
                <a:ext uri="{FF2B5EF4-FFF2-40B4-BE49-F238E27FC236}">
                  <a16:creationId xmlns:a16="http://schemas.microsoft.com/office/drawing/2014/main" id="{475EC68C-F49E-A886-C9C4-D235696B81BC}"/>
                </a:ext>
              </a:extLst>
            </p:cNvPr>
            <p:cNvSpPr/>
            <p:nvPr/>
          </p:nvSpPr>
          <p:spPr>
            <a:xfrm rot="5400000">
              <a:off x="6495298" y="5827657"/>
              <a:ext cx="46379" cy="34948"/>
            </a:xfrm>
            <a:custGeom>
              <a:avLst/>
              <a:gdLst>
                <a:gd name="connsiteX0" fmla="*/ 0 w 46379"/>
                <a:gd name="connsiteY0" fmla="*/ 17474 h 34948"/>
                <a:gd name="connsiteX1" fmla="*/ 23189 w 46379"/>
                <a:gd name="connsiteY1" fmla="*/ 0 h 34948"/>
                <a:gd name="connsiteX2" fmla="*/ 46379 w 46379"/>
                <a:gd name="connsiteY2" fmla="*/ 17474 h 34948"/>
                <a:gd name="connsiteX3" fmla="*/ 23189 w 46379"/>
                <a:gd name="connsiteY3" fmla="*/ 34948 h 3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79" h="34948" stroke="0">
                  <a:moveTo>
                    <a:pt x="46379" y="34948"/>
                  </a:moveTo>
                  <a:lnTo>
                    <a:pt x="46379" y="0"/>
                  </a:lnTo>
                  <a:lnTo>
                    <a:pt x="0" y="0"/>
                  </a:lnTo>
                  <a:lnTo>
                    <a:pt x="0" y="34948"/>
                  </a:lnTo>
                  <a:lnTo>
                    <a:pt x="46379" y="34948"/>
                  </a:lnTo>
                  <a:close/>
                </a:path>
                <a:path w="46379" h="34948" fill="none">
                  <a:moveTo>
                    <a:pt x="46379" y="34948"/>
                  </a:moveTo>
                  <a:lnTo>
                    <a:pt x="46379" y="0"/>
                  </a:lnTo>
                  <a:lnTo>
                    <a:pt x="0" y="0"/>
                  </a:lnTo>
                  <a:lnTo>
                    <a:pt x="0" y="34948"/>
                  </a:lnTo>
                  <a:lnTo>
                    <a:pt x="46379" y="34948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Process">
              <a:extLst>
                <a:ext uri="{FF2B5EF4-FFF2-40B4-BE49-F238E27FC236}">
                  <a16:creationId xmlns:a16="http://schemas.microsoft.com/office/drawing/2014/main" id="{5C47EAC9-7CD6-F0D5-C128-2F1C355D8267}"/>
                </a:ext>
              </a:extLst>
            </p:cNvPr>
            <p:cNvSpPr/>
            <p:nvPr/>
          </p:nvSpPr>
          <p:spPr>
            <a:xfrm rot="5400000">
              <a:off x="6889957" y="5756851"/>
              <a:ext cx="79121" cy="44335"/>
            </a:xfrm>
            <a:custGeom>
              <a:avLst/>
              <a:gdLst>
                <a:gd name="connsiteX0" fmla="*/ 0 w 79121"/>
                <a:gd name="connsiteY0" fmla="*/ 22168 h 44335"/>
                <a:gd name="connsiteX1" fmla="*/ 39561 w 79121"/>
                <a:gd name="connsiteY1" fmla="*/ 0 h 44335"/>
                <a:gd name="connsiteX2" fmla="*/ 79121 w 79121"/>
                <a:gd name="connsiteY2" fmla="*/ 22168 h 44335"/>
                <a:gd name="connsiteX3" fmla="*/ 39561 w 79121"/>
                <a:gd name="connsiteY3" fmla="*/ 44335 h 4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44335" stroke="0">
                  <a:moveTo>
                    <a:pt x="79121" y="44335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44335"/>
                  </a:lnTo>
                  <a:lnTo>
                    <a:pt x="79121" y="44335"/>
                  </a:lnTo>
                  <a:close/>
                </a:path>
                <a:path w="79121" h="44335" fill="none">
                  <a:moveTo>
                    <a:pt x="79121" y="44335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44335"/>
                  </a:lnTo>
                  <a:lnTo>
                    <a:pt x="79121" y="44335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Process">
              <a:extLst>
                <a:ext uri="{FF2B5EF4-FFF2-40B4-BE49-F238E27FC236}">
                  <a16:creationId xmlns:a16="http://schemas.microsoft.com/office/drawing/2014/main" id="{CEA1CE10-0925-4015-7B02-A10FEA64889C}"/>
                </a:ext>
              </a:extLst>
            </p:cNvPr>
            <p:cNvSpPr/>
            <p:nvPr/>
          </p:nvSpPr>
          <p:spPr>
            <a:xfrm rot="16200000">
              <a:off x="7885534" y="5878067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Process">
              <a:extLst>
                <a:ext uri="{FF2B5EF4-FFF2-40B4-BE49-F238E27FC236}">
                  <a16:creationId xmlns:a16="http://schemas.microsoft.com/office/drawing/2014/main" id="{2CD6F6C3-2548-5BB0-8DEC-B4163C1C0406}"/>
                </a:ext>
              </a:extLst>
            </p:cNvPr>
            <p:cNvSpPr/>
            <p:nvPr/>
          </p:nvSpPr>
          <p:spPr>
            <a:xfrm rot="5400000">
              <a:off x="7545997" y="5160551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Process">
              <a:extLst>
                <a:ext uri="{FF2B5EF4-FFF2-40B4-BE49-F238E27FC236}">
                  <a16:creationId xmlns:a16="http://schemas.microsoft.com/office/drawing/2014/main" id="{CD63C06A-C0DD-4819-AF7B-56C2BD5EED40}"/>
                </a:ext>
              </a:extLst>
            </p:cNvPr>
            <p:cNvSpPr/>
            <p:nvPr/>
          </p:nvSpPr>
          <p:spPr>
            <a:xfrm rot="5400000">
              <a:off x="4179334" y="3566109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FF0000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Process">
              <a:extLst>
                <a:ext uri="{FF2B5EF4-FFF2-40B4-BE49-F238E27FC236}">
                  <a16:creationId xmlns:a16="http://schemas.microsoft.com/office/drawing/2014/main" id="{9A4AB452-1351-F151-B44D-B8E8BFF0AAF5}"/>
                </a:ext>
              </a:extLst>
            </p:cNvPr>
            <p:cNvSpPr/>
            <p:nvPr/>
          </p:nvSpPr>
          <p:spPr>
            <a:xfrm rot="5400000">
              <a:off x="2533934" y="3237751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Process">
              <a:extLst>
                <a:ext uri="{FF2B5EF4-FFF2-40B4-BE49-F238E27FC236}">
                  <a16:creationId xmlns:a16="http://schemas.microsoft.com/office/drawing/2014/main" id="{3B6E9FB9-46FA-2517-8D1B-01B3E99BE428}"/>
                </a:ext>
              </a:extLst>
            </p:cNvPr>
            <p:cNvSpPr/>
            <p:nvPr/>
          </p:nvSpPr>
          <p:spPr>
            <a:xfrm>
              <a:off x="5042526" y="3049582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Process">
              <a:extLst>
                <a:ext uri="{FF2B5EF4-FFF2-40B4-BE49-F238E27FC236}">
                  <a16:creationId xmlns:a16="http://schemas.microsoft.com/office/drawing/2014/main" id="{A230DE54-04E9-2C2D-0345-9999CFBD0E43}"/>
                </a:ext>
              </a:extLst>
            </p:cNvPr>
            <p:cNvSpPr/>
            <p:nvPr/>
          </p:nvSpPr>
          <p:spPr>
            <a:xfrm>
              <a:off x="4838884" y="2099902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Process">
              <a:extLst>
                <a:ext uri="{FF2B5EF4-FFF2-40B4-BE49-F238E27FC236}">
                  <a16:creationId xmlns:a16="http://schemas.microsoft.com/office/drawing/2014/main" id="{52B25A1D-0725-9CAE-4F48-677C51056D13}"/>
                </a:ext>
              </a:extLst>
            </p:cNvPr>
            <p:cNvSpPr/>
            <p:nvPr/>
          </p:nvSpPr>
          <p:spPr>
            <a:xfrm rot="5400000">
              <a:off x="5707169" y="2394151"/>
              <a:ext cx="79121" cy="59620"/>
            </a:xfrm>
            <a:custGeom>
              <a:avLst/>
              <a:gdLst>
                <a:gd name="connsiteX0" fmla="*/ 0 w 79121"/>
                <a:gd name="connsiteY0" fmla="*/ 29810 h 59620"/>
                <a:gd name="connsiteX1" fmla="*/ 39561 w 79121"/>
                <a:gd name="connsiteY1" fmla="*/ 0 h 59620"/>
                <a:gd name="connsiteX2" fmla="*/ 79121 w 79121"/>
                <a:gd name="connsiteY2" fmla="*/ 29810 h 59620"/>
                <a:gd name="connsiteX3" fmla="*/ 39561 w 79121"/>
                <a:gd name="connsiteY3" fmla="*/ 59620 h 5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21" h="59620" stroke="0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  <a:path w="79121" h="59620" fill="none">
                  <a:moveTo>
                    <a:pt x="79121" y="59620"/>
                  </a:moveTo>
                  <a:lnTo>
                    <a:pt x="79121" y="0"/>
                  </a:lnTo>
                  <a:lnTo>
                    <a:pt x="0" y="0"/>
                  </a:lnTo>
                  <a:lnTo>
                    <a:pt x="0" y="59620"/>
                  </a:lnTo>
                  <a:lnTo>
                    <a:pt x="79121" y="59620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noFill/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27778B6D-8CE7-37AE-ED45-703D2A578037}"/>
                </a:ext>
              </a:extLst>
            </p:cNvPr>
            <p:cNvGrpSpPr/>
            <p:nvPr/>
          </p:nvGrpSpPr>
          <p:grpSpPr>
            <a:xfrm>
              <a:off x="6464022" y="928319"/>
              <a:ext cx="1293265" cy="1866134"/>
              <a:chOff x="2393183" y="701736"/>
              <a:chExt cx="1293265" cy="1866134"/>
            </a:xfrm>
          </p:grpSpPr>
          <p:sp>
            <p:nvSpPr>
              <p:cNvPr id="221" name="Rounded Square">
                <a:extLst>
                  <a:ext uri="{FF2B5EF4-FFF2-40B4-BE49-F238E27FC236}">
                    <a16:creationId xmlns:a16="http://schemas.microsoft.com/office/drawing/2014/main" id="{5A13CC14-B2C8-52AB-C502-5062BD53C0B5}"/>
                  </a:ext>
                </a:extLst>
              </p:cNvPr>
              <p:cNvSpPr/>
              <p:nvPr/>
            </p:nvSpPr>
            <p:spPr>
              <a:xfrm>
                <a:off x="2393183" y="701736"/>
                <a:ext cx="1293265" cy="1866134"/>
              </a:xfrm>
              <a:custGeom>
                <a:avLst/>
                <a:gdLst>
                  <a:gd name="connsiteX0" fmla="*/ 0 w 1293265"/>
                  <a:gd name="connsiteY0" fmla="*/ 933067 h 1866134"/>
                  <a:gd name="connsiteX1" fmla="*/ 646632 w 1293265"/>
                  <a:gd name="connsiteY1" fmla="*/ 0 h 1866134"/>
                  <a:gd name="connsiteX2" fmla="*/ 1293265 w 1293265"/>
                  <a:gd name="connsiteY2" fmla="*/ 933067 h 1866134"/>
                  <a:gd name="connsiteX3" fmla="*/ 646632 w 1293265"/>
                  <a:gd name="connsiteY3" fmla="*/ 1866134 h 186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3265" h="1866134" stroke="0">
                    <a:moveTo>
                      <a:pt x="1293265" y="1782534"/>
                    </a:moveTo>
                    <a:lnTo>
                      <a:pt x="1293265" y="83600"/>
                    </a:lnTo>
                    <a:cubicBezTo>
                      <a:pt x="1293265" y="37453"/>
                      <a:pt x="1255812" y="0"/>
                      <a:pt x="1209665" y="0"/>
                    </a:cubicBezTo>
                    <a:lnTo>
                      <a:pt x="83600" y="0"/>
                    </a:lnTo>
                    <a:cubicBezTo>
                      <a:pt x="37453" y="0"/>
                      <a:pt x="0" y="37453"/>
                      <a:pt x="0" y="83600"/>
                    </a:cubicBezTo>
                    <a:lnTo>
                      <a:pt x="0" y="1782534"/>
                    </a:lnTo>
                    <a:cubicBezTo>
                      <a:pt x="0" y="1828682"/>
                      <a:pt x="37453" y="1866134"/>
                      <a:pt x="83600" y="1866134"/>
                    </a:cubicBezTo>
                    <a:lnTo>
                      <a:pt x="1209665" y="1866134"/>
                    </a:lnTo>
                    <a:cubicBezTo>
                      <a:pt x="1255812" y="1866134"/>
                      <a:pt x="1293265" y="1828682"/>
                      <a:pt x="1293265" y="1782534"/>
                    </a:cubicBezTo>
                    <a:close/>
                  </a:path>
                  <a:path w="1293265" h="1866134" fill="none">
                    <a:moveTo>
                      <a:pt x="1293265" y="1782534"/>
                    </a:moveTo>
                    <a:lnTo>
                      <a:pt x="1293265" y="83600"/>
                    </a:lnTo>
                    <a:cubicBezTo>
                      <a:pt x="1293265" y="37453"/>
                      <a:pt x="1255812" y="0"/>
                      <a:pt x="1209665" y="0"/>
                    </a:cubicBezTo>
                    <a:lnTo>
                      <a:pt x="83600" y="0"/>
                    </a:lnTo>
                    <a:cubicBezTo>
                      <a:pt x="37453" y="0"/>
                      <a:pt x="0" y="37453"/>
                      <a:pt x="0" y="83600"/>
                    </a:cubicBezTo>
                    <a:lnTo>
                      <a:pt x="0" y="1782534"/>
                    </a:lnTo>
                    <a:cubicBezTo>
                      <a:pt x="0" y="1828682"/>
                      <a:pt x="37453" y="1866134"/>
                      <a:pt x="83600" y="1866134"/>
                    </a:cubicBezTo>
                    <a:lnTo>
                      <a:pt x="1209665" y="1866134"/>
                    </a:lnTo>
                    <a:cubicBezTo>
                      <a:pt x="1255812" y="1866134"/>
                      <a:pt x="1293265" y="1828682"/>
                      <a:pt x="1293265" y="1782534"/>
                    </a:cubicBezTo>
                    <a:close/>
                  </a:path>
                </a:pathLst>
              </a:custGeom>
              <a:solidFill>
                <a:srgbClr val="C2C2C2"/>
              </a:solidFill>
              <a:ln w="7600" cap="flat">
                <a:solidFill>
                  <a:srgbClr val="101843"/>
                </a:solidFill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Label">
                <a:extLst>
                  <a:ext uri="{FF2B5EF4-FFF2-40B4-BE49-F238E27FC236}">
                    <a16:creationId xmlns:a16="http://schemas.microsoft.com/office/drawing/2014/main" id="{742C7126-0CD8-170D-FA23-985F2D42411C}"/>
                  </a:ext>
                </a:extLst>
              </p:cNvPr>
              <p:cNvSpPr/>
              <p:nvPr/>
            </p:nvSpPr>
            <p:spPr>
              <a:xfrm>
                <a:off x="2631239" y="780000"/>
                <a:ext cx="845019" cy="491736"/>
              </a:xfrm>
              <a:custGeom>
                <a:avLst/>
                <a:gdLst>
                  <a:gd name="connsiteX0" fmla="*/ 0 w 845019"/>
                  <a:gd name="connsiteY0" fmla="*/ 245868 h 491736"/>
                  <a:gd name="connsiteX1" fmla="*/ 422509 w 845019"/>
                  <a:gd name="connsiteY1" fmla="*/ 0 h 491736"/>
                  <a:gd name="connsiteX2" fmla="*/ 845019 w 845019"/>
                  <a:gd name="connsiteY2" fmla="*/ 245868 h 491736"/>
                  <a:gd name="connsiteX3" fmla="*/ 422509 w 845019"/>
                  <a:gd name="connsiteY3" fmla="*/ 491736 h 491736"/>
                  <a:gd name="rtl" fmla="*/ 30400 w 845019"/>
                  <a:gd name="rtt" fmla="*/ 30400 h 491736"/>
                  <a:gd name="rtr" fmla="*/ 814619 w 845019"/>
                  <a:gd name="rtb" fmla="*/ 461336 h 49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845019" h="491736" stroke="0">
                    <a:moveTo>
                      <a:pt x="88513" y="0"/>
                    </a:moveTo>
                    <a:lnTo>
                      <a:pt x="756506" y="0"/>
                    </a:lnTo>
                    <a:cubicBezTo>
                      <a:pt x="805392" y="0"/>
                      <a:pt x="845019" y="39627"/>
                      <a:pt x="845019" y="88513"/>
                    </a:cubicBezTo>
                    <a:lnTo>
                      <a:pt x="845019" y="403224"/>
                    </a:lnTo>
                    <a:cubicBezTo>
                      <a:pt x="845019" y="452109"/>
                      <a:pt x="805392" y="491736"/>
                      <a:pt x="756506" y="491736"/>
                    </a:cubicBezTo>
                    <a:lnTo>
                      <a:pt x="88513" y="491736"/>
                    </a:lnTo>
                    <a:cubicBezTo>
                      <a:pt x="39627" y="491736"/>
                      <a:pt x="0" y="452109"/>
                      <a:pt x="0" y="403224"/>
                    </a:cubicBezTo>
                    <a:lnTo>
                      <a:pt x="0" y="88513"/>
                    </a:lnTo>
                    <a:cubicBezTo>
                      <a:pt x="0" y="39627"/>
                      <a:pt x="39627" y="0"/>
                      <a:pt x="88513" y="0"/>
                    </a:cubicBezTo>
                    <a:close/>
                  </a:path>
                  <a:path w="845019" h="491736" fill="none">
                    <a:moveTo>
                      <a:pt x="88513" y="0"/>
                    </a:moveTo>
                    <a:lnTo>
                      <a:pt x="756506" y="0"/>
                    </a:lnTo>
                    <a:cubicBezTo>
                      <a:pt x="805392" y="0"/>
                      <a:pt x="845019" y="39627"/>
                      <a:pt x="845019" y="88513"/>
                    </a:cubicBezTo>
                    <a:lnTo>
                      <a:pt x="845019" y="403224"/>
                    </a:lnTo>
                    <a:cubicBezTo>
                      <a:pt x="845019" y="452109"/>
                      <a:pt x="805392" y="491736"/>
                      <a:pt x="756506" y="491736"/>
                    </a:cubicBezTo>
                    <a:lnTo>
                      <a:pt x="88513" y="491736"/>
                    </a:lnTo>
                    <a:cubicBezTo>
                      <a:pt x="39627" y="491736"/>
                      <a:pt x="0" y="452109"/>
                      <a:pt x="0" y="403224"/>
                    </a:cubicBezTo>
                    <a:lnTo>
                      <a:pt x="0" y="88513"/>
                    </a:lnTo>
                    <a:cubicBezTo>
                      <a:pt x="0" y="39627"/>
                      <a:pt x="39627" y="0"/>
                      <a:pt x="88513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1140" b="1" i="1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Seasons Open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6AD7180C-810F-8962-39AC-D6003B3E3644}"/>
                </a:ext>
              </a:extLst>
            </p:cNvPr>
            <p:cNvGrpSpPr/>
            <p:nvPr/>
          </p:nvGrpSpPr>
          <p:grpSpPr>
            <a:xfrm>
              <a:off x="6906298" y="1669817"/>
              <a:ext cx="709074" cy="222120"/>
              <a:chOff x="2835459" y="1443234"/>
              <a:chExt cx="709074" cy="222120"/>
            </a:xfrm>
          </p:grpSpPr>
          <p:sp>
            <p:nvSpPr>
              <p:cNvPr id="224" name="Label">
                <a:extLst>
                  <a:ext uri="{FF2B5EF4-FFF2-40B4-BE49-F238E27FC236}">
                    <a16:creationId xmlns:a16="http://schemas.microsoft.com/office/drawing/2014/main" id="{8632DE9F-2FD7-1996-B905-26AC4959690A}"/>
                  </a:ext>
                </a:extLst>
              </p:cNvPr>
              <p:cNvSpPr/>
              <p:nvPr/>
            </p:nvSpPr>
            <p:spPr>
              <a:xfrm>
                <a:off x="2835459" y="1443234"/>
                <a:ext cx="709074" cy="222120"/>
              </a:xfrm>
              <a:custGeom>
                <a:avLst/>
                <a:gdLst>
                  <a:gd name="connsiteX0" fmla="*/ 0 w 709074"/>
                  <a:gd name="connsiteY0" fmla="*/ 111060 h 222120"/>
                  <a:gd name="connsiteX1" fmla="*/ 354537 w 709074"/>
                  <a:gd name="connsiteY1" fmla="*/ 0 h 222120"/>
                  <a:gd name="connsiteX2" fmla="*/ 709074 w 709074"/>
                  <a:gd name="connsiteY2" fmla="*/ 111060 h 222120"/>
                  <a:gd name="connsiteX3" fmla="*/ 354537 w 709074"/>
                  <a:gd name="connsiteY3" fmla="*/ 222120 h 222120"/>
                  <a:gd name="rtl" fmla="*/ 30400 w 709074"/>
                  <a:gd name="rtt" fmla="*/ 30400 h 222120"/>
                  <a:gd name="rtr" fmla="*/ 678674 w 709074"/>
                  <a:gd name="rtb" fmla="*/ 191720 h 2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09074" h="222120" stroke="0">
                    <a:moveTo>
                      <a:pt x="39982" y="0"/>
                    </a:moveTo>
                    <a:lnTo>
                      <a:pt x="669092" y="0"/>
                    </a:lnTo>
                    <a:cubicBezTo>
                      <a:pt x="691174" y="0"/>
                      <a:pt x="709074" y="17900"/>
                      <a:pt x="709074" y="39982"/>
                    </a:cubicBezTo>
                    <a:lnTo>
                      <a:pt x="709074" y="182138"/>
                    </a:lnTo>
                    <a:cubicBezTo>
                      <a:pt x="709074" y="204220"/>
                      <a:pt x="691174" y="222120"/>
                      <a:pt x="669092" y="222120"/>
                    </a:cubicBezTo>
                    <a:lnTo>
                      <a:pt x="39982" y="222120"/>
                    </a:lnTo>
                    <a:cubicBezTo>
                      <a:pt x="17900" y="222120"/>
                      <a:pt x="0" y="204220"/>
                      <a:pt x="0" y="182138"/>
                    </a:cubicBezTo>
                    <a:lnTo>
                      <a:pt x="0" y="39982"/>
                    </a:lnTo>
                    <a:cubicBezTo>
                      <a:pt x="0" y="17900"/>
                      <a:pt x="17900" y="0"/>
                      <a:pt x="39982" y="0"/>
                    </a:cubicBezTo>
                    <a:close/>
                  </a:path>
                  <a:path w="709074" h="222120" fill="none">
                    <a:moveTo>
                      <a:pt x="39982" y="0"/>
                    </a:moveTo>
                    <a:lnTo>
                      <a:pt x="669092" y="0"/>
                    </a:lnTo>
                    <a:cubicBezTo>
                      <a:pt x="691174" y="0"/>
                      <a:pt x="709074" y="17900"/>
                      <a:pt x="709074" y="39982"/>
                    </a:cubicBezTo>
                    <a:lnTo>
                      <a:pt x="709074" y="182138"/>
                    </a:lnTo>
                    <a:cubicBezTo>
                      <a:pt x="709074" y="204220"/>
                      <a:pt x="691174" y="222120"/>
                      <a:pt x="669092" y="222120"/>
                    </a:cubicBezTo>
                    <a:lnTo>
                      <a:pt x="39982" y="222120"/>
                    </a:lnTo>
                    <a:cubicBezTo>
                      <a:pt x="17900" y="222120"/>
                      <a:pt x="0" y="204220"/>
                      <a:pt x="0" y="182138"/>
                    </a:cubicBezTo>
                    <a:lnTo>
                      <a:pt x="0" y="39982"/>
                    </a:lnTo>
                    <a:cubicBezTo>
                      <a:pt x="0" y="17900"/>
                      <a:pt x="17900" y="0"/>
                      <a:pt x="39982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All Year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1FDA46D5-D843-25B3-5CCC-60657A5AAB4C}"/>
                </a:ext>
              </a:extLst>
            </p:cNvPr>
            <p:cNvGrpSpPr/>
            <p:nvPr/>
          </p:nvGrpSpPr>
          <p:grpSpPr>
            <a:xfrm>
              <a:off x="6909624" y="2002865"/>
              <a:ext cx="718948" cy="225213"/>
              <a:chOff x="2838785" y="1776282"/>
              <a:chExt cx="718948" cy="225213"/>
            </a:xfrm>
          </p:grpSpPr>
          <p:sp>
            <p:nvSpPr>
              <p:cNvPr id="226" name="Label">
                <a:extLst>
                  <a:ext uri="{FF2B5EF4-FFF2-40B4-BE49-F238E27FC236}">
                    <a16:creationId xmlns:a16="http://schemas.microsoft.com/office/drawing/2014/main" id="{F792721F-6F07-6EEC-AD8D-935FC7EEDAD3}"/>
                  </a:ext>
                </a:extLst>
              </p:cNvPr>
              <p:cNvSpPr/>
              <p:nvPr/>
            </p:nvSpPr>
            <p:spPr>
              <a:xfrm>
                <a:off x="2838785" y="1776282"/>
                <a:ext cx="718948" cy="225213"/>
              </a:xfrm>
              <a:custGeom>
                <a:avLst/>
                <a:gdLst>
                  <a:gd name="connsiteX0" fmla="*/ 0 w 718948"/>
                  <a:gd name="connsiteY0" fmla="*/ 112606 h 225213"/>
                  <a:gd name="connsiteX1" fmla="*/ 359474 w 718948"/>
                  <a:gd name="connsiteY1" fmla="*/ 0 h 225213"/>
                  <a:gd name="connsiteX2" fmla="*/ 718948 w 718948"/>
                  <a:gd name="connsiteY2" fmla="*/ 112606 h 225213"/>
                  <a:gd name="connsiteX3" fmla="*/ 359474 w 718948"/>
                  <a:gd name="connsiteY3" fmla="*/ 225213 h 225213"/>
                  <a:gd name="rtl" fmla="*/ 30400 w 718948"/>
                  <a:gd name="rtt" fmla="*/ 30400 h 225213"/>
                  <a:gd name="rtr" fmla="*/ 688548 w 718948"/>
                  <a:gd name="rtb" fmla="*/ 194813 h 225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18948" h="225213" stroke="0">
                    <a:moveTo>
                      <a:pt x="40538" y="0"/>
                    </a:moveTo>
                    <a:lnTo>
                      <a:pt x="678410" y="0"/>
                    </a:lnTo>
                    <a:cubicBezTo>
                      <a:pt x="700799" y="0"/>
                      <a:pt x="718948" y="18149"/>
                      <a:pt x="718948" y="40538"/>
                    </a:cubicBezTo>
                    <a:lnTo>
                      <a:pt x="718948" y="184674"/>
                    </a:lnTo>
                    <a:cubicBezTo>
                      <a:pt x="718948" y="207064"/>
                      <a:pt x="700799" y="225213"/>
                      <a:pt x="678410" y="225213"/>
                    </a:cubicBezTo>
                    <a:lnTo>
                      <a:pt x="40538" y="225213"/>
                    </a:lnTo>
                    <a:cubicBezTo>
                      <a:pt x="18149" y="225213"/>
                      <a:pt x="0" y="207064"/>
                      <a:pt x="0" y="184674"/>
                    </a:cubicBezTo>
                    <a:lnTo>
                      <a:pt x="0" y="40538"/>
                    </a:lnTo>
                    <a:cubicBezTo>
                      <a:pt x="0" y="18149"/>
                      <a:pt x="18149" y="0"/>
                      <a:pt x="40538" y="0"/>
                    </a:cubicBezTo>
                    <a:close/>
                  </a:path>
                  <a:path w="718948" h="225213" fill="none">
                    <a:moveTo>
                      <a:pt x="40538" y="0"/>
                    </a:moveTo>
                    <a:lnTo>
                      <a:pt x="678410" y="0"/>
                    </a:lnTo>
                    <a:cubicBezTo>
                      <a:pt x="700799" y="0"/>
                      <a:pt x="718948" y="18149"/>
                      <a:pt x="718948" y="40538"/>
                    </a:cubicBezTo>
                    <a:lnTo>
                      <a:pt x="718948" y="184674"/>
                    </a:lnTo>
                    <a:cubicBezTo>
                      <a:pt x="718948" y="207064"/>
                      <a:pt x="700799" y="225213"/>
                      <a:pt x="678410" y="225213"/>
                    </a:cubicBezTo>
                    <a:lnTo>
                      <a:pt x="40538" y="225213"/>
                    </a:lnTo>
                    <a:cubicBezTo>
                      <a:pt x="18149" y="225213"/>
                      <a:pt x="0" y="207064"/>
                      <a:pt x="0" y="184674"/>
                    </a:cubicBezTo>
                    <a:lnTo>
                      <a:pt x="0" y="40538"/>
                    </a:lnTo>
                    <a:cubicBezTo>
                      <a:pt x="0" y="18149"/>
                      <a:pt x="18149" y="0"/>
                      <a:pt x="4053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Winter Only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1A47782-C4AA-F52C-F308-0317CA055FF0}"/>
                </a:ext>
              </a:extLst>
            </p:cNvPr>
            <p:cNvGrpSpPr/>
            <p:nvPr/>
          </p:nvGrpSpPr>
          <p:grpSpPr>
            <a:xfrm>
              <a:off x="6910124" y="2360140"/>
              <a:ext cx="720837" cy="225804"/>
              <a:chOff x="2839285" y="2133557"/>
              <a:chExt cx="720837" cy="225804"/>
            </a:xfrm>
          </p:grpSpPr>
          <p:sp>
            <p:nvSpPr>
              <p:cNvPr id="228" name="Label">
                <a:extLst>
                  <a:ext uri="{FF2B5EF4-FFF2-40B4-BE49-F238E27FC236}">
                    <a16:creationId xmlns:a16="http://schemas.microsoft.com/office/drawing/2014/main" id="{82D06AD6-D3DC-3BD2-75C1-3DF2225DCB67}"/>
                  </a:ext>
                </a:extLst>
              </p:cNvPr>
              <p:cNvSpPr/>
              <p:nvPr/>
            </p:nvSpPr>
            <p:spPr>
              <a:xfrm>
                <a:off x="2839285" y="2133557"/>
                <a:ext cx="720837" cy="225804"/>
              </a:xfrm>
              <a:custGeom>
                <a:avLst/>
                <a:gdLst>
                  <a:gd name="connsiteX0" fmla="*/ 0 w 720837"/>
                  <a:gd name="connsiteY0" fmla="*/ 112902 h 225804"/>
                  <a:gd name="connsiteX1" fmla="*/ 360418 w 720837"/>
                  <a:gd name="connsiteY1" fmla="*/ 0 h 225804"/>
                  <a:gd name="connsiteX2" fmla="*/ 720837 w 720837"/>
                  <a:gd name="connsiteY2" fmla="*/ 112902 h 225804"/>
                  <a:gd name="connsiteX3" fmla="*/ 360418 w 720837"/>
                  <a:gd name="connsiteY3" fmla="*/ 225804 h 225804"/>
                  <a:gd name="rtl" fmla="*/ 30400 w 720837"/>
                  <a:gd name="rtt" fmla="*/ 30400 h 225804"/>
                  <a:gd name="rtr" fmla="*/ 690437 w 720837"/>
                  <a:gd name="rtb" fmla="*/ 195404 h 22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0837" h="225804" stroke="0">
                    <a:moveTo>
                      <a:pt x="40645" y="0"/>
                    </a:moveTo>
                    <a:lnTo>
                      <a:pt x="680192" y="0"/>
                    </a:lnTo>
                    <a:cubicBezTo>
                      <a:pt x="702640" y="0"/>
                      <a:pt x="720837" y="18197"/>
                      <a:pt x="720837" y="40645"/>
                    </a:cubicBezTo>
                    <a:lnTo>
                      <a:pt x="720837" y="185160"/>
                    </a:lnTo>
                    <a:cubicBezTo>
                      <a:pt x="720837" y="207608"/>
                      <a:pt x="702640" y="225804"/>
                      <a:pt x="680192" y="225804"/>
                    </a:cubicBezTo>
                    <a:lnTo>
                      <a:pt x="40645" y="225804"/>
                    </a:lnTo>
                    <a:cubicBezTo>
                      <a:pt x="18197" y="225804"/>
                      <a:pt x="0" y="207608"/>
                      <a:pt x="0" y="185160"/>
                    </a:cubicBezTo>
                    <a:lnTo>
                      <a:pt x="0" y="40645"/>
                    </a:lnTo>
                    <a:cubicBezTo>
                      <a:pt x="0" y="18197"/>
                      <a:pt x="18197" y="0"/>
                      <a:pt x="40645" y="0"/>
                    </a:cubicBezTo>
                    <a:close/>
                  </a:path>
                  <a:path w="720837" h="225804" fill="none">
                    <a:moveTo>
                      <a:pt x="40645" y="0"/>
                    </a:moveTo>
                    <a:lnTo>
                      <a:pt x="680192" y="0"/>
                    </a:lnTo>
                    <a:cubicBezTo>
                      <a:pt x="702640" y="0"/>
                      <a:pt x="720837" y="18197"/>
                      <a:pt x="720837" y="40645"/>
                    </a:cubicBezTo>
                    <a:lnTo>
                      <a:pt x="720837" y="185160"/>
                    </a:lnTo>
                    <a:cubicBezTo>
                      <a:pt x="720837" y="207608"/>
                      <a:pt x="702640" y="225804"/>
                      <a:pt x="680192" y="225804"/>
                    </a:cubicBezTo>
                    <a:lnTo>
                      <a:pt x="40645" y="225804"/>
                    </a:lnTo>
                    <a:cubicBezTo>
                      <a:pt x="18197" y="225804"/>
                      <a:pt x="0" y="207608"/>
                      <a:pt x="0" y="185160"/>
                    </a:cubicBezTo>
                    <a:lnTo>
                      <a:pt x="0" y="40645"/>
                    </a:lnTo>
                    <a:cubicBezTo>
                      <a:pt x="0" y="18197"/>
                      <a:pt x="18197" y="0"/>
                      <a:pt x="40645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Summer Only</a:t>
                </a:r>
              </a:p>
            </p:txBody>
          </p:sp>
        </p:grpSp>
        <p:sp>
          <p:nvSpPr>
            <p:cNvPr id="229" name="Square">
              <a:extLst>
                <a:ext uri="{FF2B5EF4-FFF2-40B4-BE49-F238E27FC236}">
                  <a16:creationId xmlns:a16="http://schemas.microsoft.com/office/drawing/2014/main" id="{29593E23-591C-57A3-1F7A-9A87A8E619E2}"/>
                </a:ext>
              </a:extLst>
            </p:cNvPr>
            <p:cNvSpPr/>
            <p:nvPr/>
          </p:nvSpPr>
          <p:spPr>
            <a:xfrm>
              <a:off x="6641440" y="1706776"/>
              <a:ext cx="148202" cy="148202"/>
            </a:xfrm>
            <a:custGeom>
              <a:avLst/>
              <a:gdLst>
                <a:gd name="connsiteX0" fmla="*/ 0 w 148202"/>
                <a:gd name="connsiteY0" fmla="*/ 74101 h 148202"/>
                <a:gd name="connsiteX1" fmla="*/ 74101 w 148202"/>
                <a:gd name="connsiteY1" fmla="*/ 0 h 148202"/>
                <a:gd name="connsiteX2" fmla="*/ 148202 w 148202"/>
                <a:gd name="connsiteY2" fmla="*/ 74101 h 148202"/>
                <a:gd name="connsiteX3" fmla="*/ 74101 w 148202"/>
                <a:gd name="connsiteY3" fmla="*/ 148202 h 14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02" h="148202" stroke="0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  <a:path w="148202" h="148202" fill="none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</a:pathLst>
            </a:custGeom>
            <a:solidFill>
              <a:srgbClr val="307F45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Square">
              <a:extLst>
                <a:ext uri="{FF2B5EF4-FFF2-40B4-BE49-F238E27FC236}">
                  <a16:creationId xmlns:a16="http://schemas.microsoft.com/office/drawing/2014/main" id="{EE8CB93E-BA75-1893-5D1A-C5EDC4B01258}"/>
                </a:ext>
              </a:extLst>
            </p:cNvPr>
            <p:cNvSpPr/>
            <p:nvPr/>
          </p:nvSpPr>
          <p:spPr>
            <a:xfrm>
              <a:off x="6650939" y="2030477"/>
              <a:ext cx="148202" cy="148202"/>
            </a:xfrm>
            <a:custGeom>
              <a:avLst/>
              <a:gdLst>
                <a:gd name="connsiteX0" fmla="*/ 0 w 148202"/>
                <a:gd name="connsiteY0" fmla="*/ 74101 h 148202"/>
                <a:gd name="connsiteX1" fmla="*/ 74101 w 148202"/>
                <a:gd name="connsiteY1" fmla="*/ 0 h 148202"/>
                <a:gd name="connsiteX2" fmla="*/ 148202 w 148202"/>
                <a:gd name="connsiteY2" fmla="*/ 74101 h 148202"/>
                <a:gd name="connsiteX3" fmla="*/ 74101 w 148202"/>
                <a:gd name="connsiteY3" fmla="*/ 148202 h 14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02" h="148202" stroke="0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  <a:path w="148202" h="148202" fill="none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</a:pathLst>
            </a:custGeom>
            <a:solidFill>
              <a:srgbClr val="4ED7C5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Square">
              <a:extLst>
                <a:ext uri="{FF2B5EF4-FFF2-40B4-BE49-F238E27FC236}">
                  <a16:creationId xmlns:a16="http://schemas.microsoft.com/office/drawing/2014/main" id="{386B6C26-D407-1D79-B53F-BC4ECB58D4F5}"/>
                </a:ext>
              </a:extLst>
            </p:cNvPr>
            <p:cNvSpPr/>
            <p:nvPr/>
          </p:nvSpPr>
          <p:spPr>
            <a:xfrm>
              <a:off x="6641440" y="2398941"/>
              <a:ext cx="148202" cy="148202"/>
            </a:xfrm>
            <a:custGeom>
              <a:avLst/>
              <a:gdLst>
                <a:gd name="connsiteX0" fmla="*/ 0 w 148202"/>
                <a:gd name="connsiteY0" fmla="*/ 74101 h 148202"/>
                <a:gd name="connsiteX1" fmla="*/ 74101 w 148202"/>
                <a:gd name="connsiteY1" fmla="*/ 0 h 148202"/>
                <a:gd name="connsiteX2" fmla="*/ 148202 w 148202"/>
                <a:gd name="connsiteY2" fmla="*/ 74101 h 148202"/>
                <a:gd name="connsiteX3" fmla="*/ 74101 w 148202"/>
                <a:gd name="connsiteY3" fmla="*/ 148202 h 14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02" h="148202" stroke="0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  <a:path w="148202" h="148202" fill="none">
                  <a:moveTo>
                    <a:pt x="148202" y="148202"/>
                  </a:moveTo>
                  <a:lnTo>
                    <a:pt x="148202" y="0"/>
                  </a:lnTo>
                  <a:lnTo>
                    <a:pt x="0" y="0"/>
                  </a:lnTo>
                  <a:lnTo>
                    <a:pt x="0" y="148202"/>
                  </a:lnTo>
                  <a:lnTo>
                    <a:pt x="148202" y="148202"/>
                  </a:lnTo>
                  <a:close/>
                </a:path>
              </a:pathLst>
            </a:custGeom>
            <a:solidFill>
              <a:srgbClr val="FF0000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98669B1-0F6D-4853-F4BC-A9646E424ED3}"/>
              </a:ext>
            </a:extLst>
          </p:cNvPr>
          <p:cNvGrpSpPr/>
          <p:nvPr/>
        </p:nvGrpSpPr>
        <p:grpSpPr>
          <a:xfrm>
            <a:off x="7796774" y="1111061"/>
            <a:ext cx="4313000" cy="4313000"/>
            <a:chOff x="3919084" y="937336"/>
            <a:chExt cx="4313000" cy="4313000"/>
          </a:xfrm>
        </p:grpSpPr>
        <p:sp>
          <p:nvSpPr>
            <p:cNvPr id="233" name="Square">
              <a:extLst>
                <a:ext uri="{FF2B5EF4-FFF2-40B4-BE49-F238E27FC236}">
                  <a16:creationId xmlns:a16="http://schemas.microsoft.com/office/drawing/2014/main" id="{4061C52B-CC82-A280-6887-5844FCE628E6}"/>
                </a:ext>
              </a:extLst>
            </p:cNvPr>
            <p:cNvSpPr/>
            <p:nvPr/>
          </p:nvSpPr>
          <p:spPr>
            <a:xfrm>
              <a:off x="4226048" y="990536"/>
              <a:ext cx="3805624" cy="3805624"/>
            </a:xfrm>
            <a:custGeom>
              <a:avLst/>
              <a:gdLst>
                <a:gd name="connsiteX0" fmla="*/ 0 w 3805624"/>
                <a:gd name="connsiteY0" fmla="*/ 1902812 h 3805624"/>
                <a:gd name="connsiteX1" fmla="*/ 1902812 w 3805624"/>
                <a:gd name="connsiteY1" fmla="*/ 0 h 3805624"/>
                <a:gd name="connsiteX2" fmla="*/ 3805624 w 3805624"/>
                <a:gd name="connsiteY2" fmla="*/ 1902812 h 3805624"/>
                <a:gd name="connsiteX3" fmla="*/ 1902812 w 3805624"/>
                <a:gd name="connsiteY3" fmla="*/ 3805624 h 380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5624" h="3805624" stroke="0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  <a:path w="3805624" h="3805624" fill="none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abel">
              <a:extLst>
                <a:ext uri="{FF2B5EF4-FFF2-40B4-BE49-F238E27FC236}">
                  <a16:creationId xmlns:a16="http://schemas.microsoft.com/office/drawing/2014/main" id="{15F848E9-94AD-A212-1FA2-AFE79C68464D}"/>
                </a:ext>
              </a:extLst>
            </p:cNvPr>
            <p:cNvSpPr/>
            <p:nvPr/>
          </p:nvSpPr>
          <p:spPr>
            <a:xfrm>
              <a:off x="5254860" y="1127334"/>
              <a:ext cx="1748000" cy="370656"/>
            </a:xfrm>
            <a:custGeom>
              <a:avLst/>
              <a:gdLst>
                <a:gd name="connsiteX0" fmla="*/ 0 w 1748000"/>
                <a:gd name="connsiteY0" fmla="*/ 185328 h 370656"/>
                <a:gd name="connsiteX1" fmla="*/ 874000 w 1748000"/>
                <a:gd name="connsiteY1" fmla="*/ 0 h 370656"/>
                <a:gd name="connsiteX2" fmla="*/ 1748000 w 1748000"/>
                <a:gd name="connsiteY2" fmla="*/ 185328 h 370656"/>
                <a:gd name="connsiteX3" fmla="*/ 874000 w 1748000"/>
                <a:gd name="connsiteY3" fmla="*/ 370656 h 370656"/>
                <a:gd name="rtl" fmla="*/ 30400 w 1748000"/>
                <a:gd name="rtt" fmla="*/ 30400 h 370656"/>
                <a:gd name="rtr" fmla="*/ 1717600 w 1748000"/>
                <a:gd name="rtb" fmla="*/ 340256 h 3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748000" h="370656" stroke="0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  <a:path w="1748000" h="370656" fill="none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064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235" name="Rounded Square">
              <a:extLst>
                <a:ext uri="{FF2B5EF4-FFF2-40B4-BE49-F238E27FC236}">
                  <a16:creationId xmlns:a16="http://schemas.microsoft.com/office/drawing/2014/main" id="{9B2A4AA8-93A5-7F89-F5AF-35EE7C82A99A}"/>
                </a:ext>
              </a:extLst>
            </p:cNvPr>
            <p:cNvSpPr/>
            <p:nvPr/>
          </p:nvSpPr>
          <p:spPr>
            <a:xfrm>
              <a:off x="3919084" y="937336"/>
              <a:ext cx="4313000" cy="4313000"/>
            </a:xfrm>
            <a:custGeom>
              <a:avLst/>
              <a:gdLst>
                <a:gd name="connsiteX0" fmla="*/ 0 w 4313000"/>
                <a:gd name="connsiteY0" fmla="*/ 2156500 h 4313000"/>
                <a:gd name="connsiteX1" fmla="*/ 2156500 w 4313000"/>
                <a:gd name="connsiteY1" fmla="*/ 0 h 4313000"/>
                <a:gd name="connsiteX2" fmla="*/ 4313000 w 4313000"/>
                <a:gd name="connsiteY2" fmla="*/ 2156500 h 4313000"/>
                <a:gd name="connsiteX3" fmla="*/ 2156500 w 4313000"/>
                <a:gd name="connsiteY3" fmla="*/ 4313000 h 4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00" h="4313000" stroke="0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  <a:path w="4313000" h="4313000" fill="none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abel">
              <a:extLst>
                <a:ext uri="{FF2B5EF4-FFF2-40B4-BE49-F238E27FC236}">
                  <a16:creationId xmlns:a16="http://schemas.microsoft.com/office/drawing/2014/main" id="{2215F6B4-EA5C-10EA-B562-0C029F1B764B}"/>
                </a:ext>
              </a:extLst>
            </p:cNvPr>
            <p:cNvSpPr/>
            <p:nvPr/>
          </p:nvSpPr>
          <p:spPr>
            <a:xfrm>
              <a:off x="5350149" y="1047536"/>
              <a:ext cx="1557415" cy="281200"/>
            </a:xfrm>
            <a:custGeom>
              <a:avLst/>
              <a:gdLst>
                <a:gd name="connsiteX0" fmla="*/ 0 w 1557415"/>
                <a:gd name="connsiteY0" fmla="*/ 140600 h 281200"/>
                <a:gd name="connsiteX1" fmla="*/ 778707 w 1557415"/>
                <a:gd name="connsiteY1" fmla="*/ 0 h 281200"/>
                <a:gd name="connsiteX2" fmla="*/ 1557415 w 1557415"/>
                <a:gd name="connsiteY2" fmla="*/ 140600 h 281200"/>
                <a:gd name="connsiteX3" fmla="*/ 778707 w 1557415"/>
                <a:gd name="connsiteY3" fmla="*/ 281200 h 281200"/>
                <a:gd name="rtl" fmla="*/ 30404 w 1557415"/>
                <a:gd name="rtt" fmla="*/ 30400 h 281200"/>
                <a:gd name="rtr" fmla="*/ 1527019 w 1557415"/>
                <a:gd name="rtb" fmla="*/ 250800 h 2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557415" h="281200" stroke="0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  <a:path w="1557415" h="281200" fill="none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520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237" name="Label">
              <a:extLst>
                <a:ext uri="{FF2B5EF4-FFF2-40B4-BE49-F238E27FC236}">
                  <a16:creationId xmlns:a16="http://schemas.microsoft.com/office/drawing/2014/main" id="{BFDA4D51-DCBF-0FE4-54A5-EE0DC5849E90}"/>
                </a:ext>
              </a:extLst>
            </p:cNvPr>
            <p:cNvSpPr/>
            <p:nvPr/>
          </p:nvSpPr>
          <p:spPr>
            <a:xfrm>
              <a:off x="4772336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Anchorage</a:t>
              </a:r>
            </a:p>
          </p:txBody>
        </p:sp>
        <p:sp>
          <p:nvSpPr>
            <p:cNvPr id="238" name="Station">
              <a:extLst>
                <a:ext uri="{FF2B5EF4-FFF2-40B4-BE49-F238E27FC236}">
                  <a16:creationId xmlns:a16="http://schemas.microsoft.com/office/drawing/2014/main" id="{BE53EC55-405F-A02A-B5C3-9A5FE01B1B05}"/>
                </a:ext>
              </a:extLst>
            </p:cNvPr>
            <p:cNvSpPr/>
            <p:nvPr/>
          </p:nvSpPr>
          <p:spPr>
            <a:xfrm>
              <a:off x="4567136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F112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abel">
              <a:extLst>
                <a:ext uri="{FF2B5EF4-FFF2-40B4-BE49-F238E27FC236}">
                  <a16:creationId xmlns:a16="http://schemas.microsoft.com/office/drawing/2014/main" id="{83623A1C-96A6-276E-24A1-EC281A567B3D}"/>
                </a:ext>
              </a:extLst>
            </p:cNvPr>
            <p:cNvSpPr/>
            <p:nvPr/>
          </p:nvSpPr>
          <p:spPr>
            <a:xfrm>
              <a:off x="4772336" y="4028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Fairbanks</a:t>
              </a:r>
            </a:p>
          </p:txBody>
        </p:sp>
        <p:sp>
          <p:nvSpPr>
            <p:cNvPr id="240" name="Station">
              <a:extLst>
                <a:ext uri="{FF2B5EF4-FFF2-40B4-BE49-F238E27FC236}">
                  <a16:creationId xmlns:a16="http://schemas.microsoft.com/office/drawing/2014/main" id="{0BA67D54-39A0-85C6-093F-4177A097B7FD}"/>
                </a:ext>
              </a:extLst>
            </p:cNvPr>
            <p:cNvSpPr/>
            <p:nvPr/>
          </p:nvSpPr>
          <p:spPr>
            <a:xfrm>
              <a:off x="4567136" y="4066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84462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abel">
              <a:extLst>
                <a:ext uri="{FF2B5EF4-FFF2-40B4-BE49-F238E27FC236}">
                  <a16:creationId xmlns:a16="http://schemas.microsoft.com/office/drawing/2014/main" id="{9580D846-AC23-42D9-4F32-44984ACFE8C6}"/>
                </a:ext>
              </a:extLst>
            </p:cNvPr>
            <p:cNvSpPr/>
            <p:nvPr/>
          </p:nvSpPr>
          <p:spPr>
            <a:xfrm>
              <a:off x="5862784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Juneau</a:t>
              </a:r>
            </a:p>
          </p:txBody>
        </p:sp>
        <p:sp>
          <p:nvSpPr>
            <p:cNvPr id="242" name="Station">
              <a:extLst>
                <a:ext uri="{FF2B5EF4-FFF2-40B4-BE49-F238E27FC236}">
                  <a16:creationId xmlns:a16="http://schemas.microsoft.com/office/drawing/2014/main" id="{E5C01CE1-C478-4206-9A61-0EA4A86FAE41}"/>
                </a:ext>
              </a:extLst>
            </p:cNvPr>
            <p:cNvSpPr/>
            <p:nvPr/>
          </p:nvSpPr>
          <p:spPr>
            <a:xfrm>
              <a:off x="5657584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89BA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abel">
              <a:extLst>
                <a:ext uri="{FF2B5EF4-FFF2-40B4-BE49-F238E27FC236}">
                  <a16:creationId xmlns:a16="http://schemas.microsoft.com/office/drawing/2014/main" id="{5C93AF43-D916-C383-FCDA-30FAF9793C03}"/>
                </a:ext>
              </a:extLst>
            </p:cNvPr>
            <p:cNvSpPr/>
            <p:nvPr/>
          </p:nvSpPr>
          <p:spPr>
            <a:xfrm>
              <a:off x="5862784" y="3747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Nome</a:t>
              </a:r>
            </a:p>
          </p:txBody>
        </p:sp>
        <p:sp>
          <p:nvSpPr>
            <p:cNvPr id="244" name="Station">
              <a:extLst>
                <a:ext uri="{FF2B5EF4-FFF2-40B4-BE49-F238E27FC236}">
                  <a16:creationId xmlns:a16="http://schemas.microsoft.com/office/drawing/2014/main" id="{8D68C185-E4E4-34F0-9EEC-48A46816C1E5}"/>
                </a:ext>
              </a:extLst>
            </p:cNvPr>
            <p:cNvSpPr/>
            <p:nvPr/>
          </p:nvSpPr>
          <p:spPr>
            <a:xfrm>
              <a:off x="5657584" y="3785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8AAC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abel">
              <a:extLst>
                <a:ext uri="{FF2B5EF4-FFF2-40B4-BE49-F238E27FC236}">
                  <a16:creationId xmlns:a16="http://schemas.microsoft.com/office/drawing/2014/main" id="{092B374C-6C84-1052-232E-A81A3A0CE7E3}"/>
                </a:ext>
              </a:extLst>
            </p:cNvPr>
            <p:cNvSpPr/>
            <p:nvPr/>
          </p:nvSpPr>
          <p:spPr>
            <a:xfrm>
              <a:off x="5862784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Ketchikan</a:t>
              </a:r>
            </a:p>
          </p:txBody>
        </p:sp>
        <p:sp>
          <p:nvSpPr>
            <p:cNvPr id="246" name="Station">
              <a:extLst>
                <a:ext uri="{FF2B5EF4-FFF2-40B4-BE49-F238E27FC236}">
                  <a16:creationId xmlns:a16="http://schemas.microsoft.com/office/drawing/2014/main" id="{98BC907D-D5C5-2371-C13E-FF76585834B7}"/>
                </a:ext>
              </a:extLst>
            </p:cNvPr>
            <p:cNvSpPr/>
            <p:nvPr/>
          </p:nvSpPr>
          <p:spPr>
            <a:xfrm>
              <a:off x="5657584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5FDAE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Label">
              <a:extLst>
                <a:ext uri="{FF2B5EF4-FFF2-40B4-BE49-F238E27FC236}">
                  <a16:creationId xmlns:a16="http://schemas.microsoft.com/office/drawing/2014/main" id="{E4D69DBF-4B2D-A643-5A97-FB21500B632F}"/>
                </a:ext>
              </a:extLst>
            </p:cNvPr>
            <p:cNvSpPr/>
            <p:nvPr/>
          </p:nvSpPr>
          <p:spPr>
            <a:xfrm>
              <a:off x="4772336" y="2341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Bethel</a:t>
              </a:r>
            </a:p>
          </p:txBody>
        </p:sp>
        <p:sp>
          <p:nvSpPr>
            <p:cNvPr id="248" name="Station">
              <a:extLst>
                <a:ext uri="{FF2B5EF4-FFF2-40B4-BE49-F238E27FC236}">
                  <a16:creationId xmlns:a16="http://schemas.microsoft.com/office/drawing/2014/main" id="{90005CD9-C5AF-13A0-FE33-E1C6B49420E7}"/>
                </a:ext>
              </a:extLst>
            </p:cNvPr>
            <p:cNvSpPr/>
            <p:nvPr/>
          </p:nvSpPr>
          <p:spPr>
            <a:xfrm>
              <a:off x="4567136" y="2379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2512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Label">
              <a:extLst>
                <a:ext uri="{FF2B5EF4-FFF2-40B4-BE49-F238E27FC236}">
                  <a16:creationId xmlns:a16="http://schemas.microsoft.com/office/drawing/2014/main" id="{015828EA-1593-B590-1586-7476D378C5AB}"/>
                </a:ext>
              </a:extLst>
            </p:cNvPr>
            <p:cNvSpPr/>
            <p:nvPr/>
          </p:nvSpPr>
          <p:spPr>
            <a:xfrm>
              <a:off x="4772336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Barrow</a:t>
              </a:r>
            </a:p>
          </p:txBody>
        </p:sp>
        <p:sp>
          <p:nvSpPr>
            <p:cNvPr id="250" name="Station">
              <a:extLst>
                <a:ext uri="{FF2B5EF4-FFF2-40B4-BE49-F238E27FC236}">
                  <a16:creationId xmlns:a16="http://schemas.microsoft.com/office/drawing/2014/main" id="{BBAECD59-F518-94F3-B999-38636C72CD0D}"/>
                </a:ext>
              </a:extLst>
            </p:cNvPr>
            <p:cNvSpPr/>
            <p:nvPr/>
          </p:nvSpPr>
          <p:spPr>
            <a:xfrm>
              <a:off x="4567136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51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abel">
              <a:extLst>
                <a:ext uri="{FF2B5EF4-FFF2-40B4-BE49-F238E27FC236}">
                  <a16:creationId xmlns:a16="http://schemas.microsoft.com/office/drawing/2014/main" id="{692D9864-C68B-A8F1-32DF-5DAF0E7AE5F6}"/>
                </a:ext>
              </a:extLst>
            </p:cNvPr>
            <p:cNvSpPr/>
            <p:nvPr/>
          </p:nvSpPr>
          <p:spPr>
            <a:xfrm>
              <a:off x="6953232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Sitka</a:t>
              </a:r>
            </a:p>
          </p:txBody>
        </p:sp>
        <p:sp>
          <p:nvSpPr>
            <p:cNvPr id="252" name="Station">
              <a:extLst>
                <a:ext uri="{FF2B5EF4-FFF2-40B4-BE49-F238E27FC236}">
                  <a16:creationId xmlns:a16="http://schemas.microsoft.com/office/drawing/2014/main" id="{1C6328AD-38D1-D8DB-1F07-0ACE4E542F1A}"/>
                </a:ext>
              </a:extLst>
            </p:cNvPr>
            <p:cNvSpPr/>
            <p:nvPr/>
          </p:nvSpPr>
          <p:spPr>
            <a:xfrm>
              <a:off x="6748032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DC55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Label">
              <a:extLst>
                <a:ext uri="{FF2B5EF4-FFF2-40B4-BE49-F238E27FC236}">
                  <a16:creationId xmlns:a16="http://schemas.microsoft.com/office/drawing/2014/main" id="{0B01474C-FA1E-3A57-C48C-C346F3FEEC0A}"/>
                </a:ext>
              </a:extLst>
            </p:cNvPr>
            <p:cNvSpPr/>
            <p:nvPr/>
          </p:nvSpPr>
          <p:spPr>
            <a:xfrm>
              <a:off x="4772336" y="4598560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Haines</a:t>
              </a:r>
            </a:p>
          </p:txBody>
        </p:sp>
        <p:sp>
          <p:nvSpPr>
            <p:cNvPr id="254" name="Station">
              <a:extLst>
                <a:ext uri="{FF2B5EF4-FFF2-40B4-BE49-F238E27FC236}">
                  <a16:creationId xmlns:a16="http://schemas.microsoft.com/office/drawing/2014/main" id="{515A5D6B-2449-2359-C262-84EA8BD59340}"/>
                </a:ext>
              </a:extLst>
            </p:cNvPr>
            <p:cNvSpPr/>
            <p:nvPr/>
          </p:nvSpPr>
          <p:spPr>
            <a:xfrm>
              <a:off x="4567136" y="4636560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6B69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Label">
              <a:extLst>
                <a:ext uri="{FF2B5EF4-FFF2-40B4-BE49-F238E27FC236}">
                  <a16:creationId xmlns:a16="http://schemas.microsoft.com/office/drawing/2014/main" id="{893CF6FB-9187-2C0C-986A-43FBB439C055}"/>
                </a:ext>
              </a:extLst>
            </p:cNvPr>
            <p:cNvSpPr/>
            <p:nvPr/>
          </p:nvSpPr>
          <p:spPr>
            <a:xfrm>
              <a:off x="5862784" y="2903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Kotzebue</a:t>
              </a:r>
            </a:p>
          </p:txBody>
        </p:sp>
        <p:sp>
          <p:nvSpPr>
            <p:cNvPr id="256" name="Station">
              <a:extLst>
                <a:ext uri="{FF2B5EF4-FFF2-40B4-BE49-F238E27FC236}">
                  <a16:creationId xmlns:a16="http://schemas.microsoft.com/office/drawing/2014/main" id="{14C2A1A2-26B8-3DED-904D-542679F9E3B3}"/>
                </a:ext>
              </a:extLst>
            </p:cNvPr>
            <p:cNvSpPr/>
            <p:nvPr/>
          </p:nvSpPr>
          <p:spPr>
            <a:xfrm>
              <a:off x="5657584" y="2941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6D8C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A95EB8E-250A-B3F0-D5BA-1EF3DE25E2B8}"/>
                </a:ext>
              </a:extLst>
            </p:cNvPr>
            <p:cNvGrpSpPr/>
            <p:nvPr/>
          </p:nvGrpSpPr>
          <p:grpSpPr>
            <a:xfrm>
              <a:off x="4567136" y="3466396"/>
              <a:ext cx="934800" cy="197600"/>
              <a:chOff x="4567136" y="3466396"/>
              <a:chExt cx="934800" cy="197600"/>
            </a:xfrm>
          </p:grpSpPr>
          <p:sp>
            <p:nvSpPr>
              <p:cNvPr id="258" name="Label">
                <a:extLst>
                  <a:ext uri="{FF2B5EF4-FFF2-40B4-BE49-F238E27FC236}">
                    <a16:creationId xmlns:a16="http://schemas.microsoft.com/office/drawing/2014/main" id="{69087975-ED5C-D3E8-1DE4-B03CD8613B7E}"/>
                  </a:ext>
                </a:extLst>
              </p:cNvPr>
              <p:cNvSpPr/>
              <p:nvPr/>
            </p:nvSpPr>
            <p:spPr>
              <a:xfrm>
                <a:off x="4772336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Dillingham</a:t>
                </a:r>
              </a:p>
            </p:txBody>
          </p:sp>
          <p:sp>
            <p:nvSpPr>
              <p:cNvPr id="259" name="Station">
                <a:extLst>
                  <a:ext uri="{FF2B5EF4-FFF2-40B4-BE49-F238E27FC236}">
                    <a16:creationId xmlns:a16="http://schemas.microsoft.com/office/drawing/2014/main" id="{219F05FC-A086-CA92-3FA7-343A6B28F136}"/>
                  </a:ext>
                </a:extLst>
              </p:cNvPr>
              <p:cNvSpPr/>
              <p:nvPr/>
            </p:nvSpPr>
            <p:spPr>
              <a:xfrm>
                <a:off x="4567136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268A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09A225C-DBA3-1188-9EA6-B776203E08E7}"/>
                </a:ext>
              </a:extLst>
            </p:cNvPr>
            <p:cNvGrpSpPr/>
            <p:nvPr/>
          </p:nvGrpSpPr>
          <p:grpSpPr>
            <a:xfrm>
              <a:off x="6748032" y="4309996"/>
              <a:ext cx="934800" cy="197600"/>
              <a:chOff x="6748032" y="4309996"/>
              <a:chExt cx="934800" cy="197600"/>
            </a:xfrm>
          </p:grpSpPr>
          <p:sp>
            <p:nvSpPr>
              <p:cNvPr id="261" name="Label">
                <a:extLst>
                  <a:ext uri="{FF2B5EF4-FFF2-40B4-BE49-F238E27FC236}">
                    <a16:creationId xmlns:a16="http://schemas.microsoft.com/office/drawing/2014/main" id="{973BF406-9F21-95A8-6045-C8AFCE3E49E6}"/>
                  </a:ext>
                </a:extLst>
              </p:cNvPr>
              <p:cNvSpPr/>
              <p:nvPr/>
            </p:nvSpPr>
            <p:spPr>
              <a:xfrm>
                <a:off x="6953232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Wrangell</a:t>
                </a:r>
              </a:p>
            </p:txBody>
          </p:sp>
          <p:sp>
            <p:nvSpPr>
              <p:cNvPr id="262" name="Station">
                <a:extLst>
                  <a:ext uri="{FF2B5EF4-FFF2-40B4-BE49-F238E27FC236}">
                    <a16:creationId xmlns:a16="http://schemas.microsoft.com/office/drawing/2014/main" id="{D6372FAB-B985-E9F1-D429-70F02B709A62}"/>
                  </a:ext>
                </a:extLst>
              </p:cNvPr>
              <p:cNvSpPr/>
              <p:nvPr/>
            </p:nvSpPr>
            <p:spPr>
              <a:xfrm>
                <a:off x="6748032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2D61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6430542D-85F2-07C9-4AEA-5811B86C4410}"/>
                </a:ext>
              </a:extLst>
            </p:cNvPr>
            <p:cNvGrpSpPr/>
            <p:nvPr/>
          </p:nvGrpSpPr>
          <p:grpSpPr>
            <a:xfrm>
              <a:off x="5657584" y="4598560"/>
              <a:ext cx="934800" cy="197600"/>
              <a:chOff x="5657584" y="4598560"/>
              <a:chExt cx="934800" cy="197600"/>
            </a:xfrm>
          </p:grpSpPr>
          <p:sp>
            <p:nvSpPr>
              <p:cNvPr id="264" name="Label">
                <a:extLst>
                  <a:ext uri="{FF2B5EF4-FFF2-40B4-BE49-F238E27FC236}">
                    <a16:creationId xmlns:a16="http://schemas.microsoft.com/office/drawing/2014/main" id="{CA77FA56-55F4-73B8-BD12-2FF4814F8DB7}"/>
                  </a:ext>
                </a:extLst>
              </p:cNvPr>
              <p:cNvSpPr/>
              <p:nvPr/>
            </p:nvSpPr>
            <p:spPr>
              <a:xfrm>
                <a:off x="5862784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Petersburg</a:t>
                </a:r>
              </a:p>
            </p:txBody>
          </p:sp>
          <p:sp>
            <p:nvSpPr>
              <p:cNvPr id="265" name="Station">
                <a:extLst>
                  <a:ext uri="{FF2B5EF4-FFF2-40B4-BE49-F238E27FC236}">
                    <a16:creationId xmlns:a16="http://schemas.microsoft.com/office/drawing/2014/main" id="{0C3D9414-3A8C-AF7D-B3F4-57EA13916C54}"/>
                  </a:ext>
                </a:extLst>
              </p:cNvPr>
              <p:cNvSpPr/>
              <p:nvPr/>
            </p:nvSpPr>
            <p:spPr>
              <a:xfrm>
                <a:off x="5657584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5A12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DC29DAF-C7F5-409B-433D-DA65213C26BA}"/>
                </a:ext>
              </a:extLst>
            </p:cNvPr>
            <p:cNvGrpSpPr/>
            <p:nvPr/>
          </p:nvGrpSpPr>
          <p:grpSpPr>
            <a:xfrm>
              <a:off x="6748032" y="2341596"/>
              <a:ext cx="934800" cy="197600"/>
              <a:chOff x="6748032" y="2341596"/>
              <a:chExt cx="934800" cy="197600"/>
            </a:xfrm>
          </p:grpSpPr>
          <p:sp>
            <p:nvSpPr>
              <p:cNvPr id="267" name="Label">
                <a:extLst>
                  <a:ext uri="{FF2B5EF4-FFF2-40B4-BE49-F238E27FC236}">
                    <a16:creationId xmlns:a16="http://schemas.microsoft.com/office/drawing/2014/main" id="{C23F84FC-7A20-DEBC-0C90-004319C25877}"/>
                  </a:ext>
                </a:extLst>
              </p:cNvPr>
              <p:cNvSpPr/>
              <p:nvPr/>
            </p:nvSpPr>
            <p:spPr>
              <a:xfrm>
                <a:off x="6953232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Skagway</a:t>
                </a:r>
              </a:p>
            </p:txBody>
          </p:sp>
          <p:sp>
            <p:nvSpPr>
              <p:cNvPr id="268" name="Station">
                <a:extLst>
                  <a:ext uri="{FF2B5EF4-FFF2-40B4-BE49-F238E27FC236}">
                    <a16:creationId xmlns:a16="http://schemas.microsoft.com/office/drawing/2014/main" id="{B457306B-BE95-154C-780A-12C1983ECBDA}"/>
                  </a:ext>
                </a:extLst>
              </p:cNvPr>
              <p:cNvSpPr/>
              <p:nvPr/>
            </p:nvSpPr>
            <p:spPr>
              <a:xfrm>
                <a:off x="6748032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1C3DC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306625BA-14EF-873B-BD0B-FA472A743DFA}"/>
                </a:ext>
              </a:extLst>
            </p:cNvPr>
            <p:cNvGrpSpPr/>
            <p:nvPr/>
          </p:nvGrpSpPr>
          <p:grpSpPr>
            <a:xfrm>
              <a:off x="6748032" y="3466396"/>
              <a:ext cx="934800" cy="197600"/>
              <a:chOff x="6748032" y="3466396"/>
              <a:chExt cx="934800" cy="197600"/>
            </a:xfrm>
          </p:grpSpPr>
          <p:sp>
            <p:nvSpPr>
              <p:cNvPr id="270" name="Label">
                <a:extLst>
                  <a:ext uri="{FF2B5EF4-FFF2-40B4-BE49-F238E27FC236}">
                    <a16:creationId xmlns:a16="http://schemas.microsoft.com/office/drawing/2014/main" id="{B3CBAEB0-B2C8-9FFD-1B9D-2DDA5CF772F2}"/>
                  </a:ext>
                </a:extLst>
              </p:cNvPr>
              <p:cNvSpPr/>
              <p:nvPr/>
            </p:nvSpPr>
            <p:spPr>
              <a:xfrm>
                <a:off x="6953232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Valdez</a:t>
                </a:r>
              </a:p>
            </p:txBody>
          </p:sp>
          <p:sp>
            <p:nvSpPr>
              <p:cNvPr id="271" name="Station">
                <a:extLst>
                  <a:ext uri="{FF2B5EF4-FFF2-40B4-BE49-F238E27FC236}">
                    <a16:creationId xmlns:a16="http://schemas.microsoft.com/office/drawing/2014/main" id="{D07AEEA0-CE52-A179-F989-65488B014676}"/>
                  </a:ext>
                </a:extLst>
              </p:cNvPr>
              <p:cNvSpPr/>
              <p:nvPr/>
            </p:nvSpPr>
            <p:spPr>
              <a:xfrm>
                <a:off x="6748032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3D04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3AD20E2-E5A2-96CC-1340-20BA5BD5785B}"/>
                </a:ext>
              </a:extLst>
            </p:cNvPr>
            <p:cNvGrpSpPr/>
            <p:nvPr/>
          </p:nvGrpSpPr>
          <p:grpSpPr>
            <a:xfrm>
              <a:off x="5661460" y="4881736"/>
              <a:ext cx="934800" cy="197600"/>
              <a:chOff x="5661460" y="4881736"/>
              <a:chExt cx="934800" cy="197600"/>
            </a:xfrm>
          </p:grpSpPr>
          <p:sp>
            <p:nvSpPr>
              <p:cNvPr id="273" name="Label">
                <a:extLst>
                  <a:ext uri="{FF2B5EF4-FFF2-40B4-BE49-F238E27FC236}">
                    <a16:creationId xmlns:a16="http://schemas.microsoft.com/office/drawing/2014/main" id="{37D7BC38-6084-D2A9-7F6B-D8C6A00968F4}"/>
                  </a:ext>
                </a:extLst>
              </p:cNvPr>
              <p:cNvSpPr/>
              <p:nvPr/>
            </p:nvSpPr>
            <p:spPr>
              <a:xfrm>
                <a:off x="5866660" y="488173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P. Thomson</a:t>
                </a:r>
              </a:p>
            </p:txBody>
          </p:sp>
          <p:sp>
            <p:nvSpPr>
              <p:cNvPr id="274" name="Station">
                <a:extLst>
                  <a:ext uri="{FF2B5EF4-FFF2-40B4-BE49-F238E27FC236}">
                    <a16:creationId xmlns:a16="http://schemas.microsoft.com/office/drawing/2014/main" id="{043CC4D6-9DF2-3120-6916-D05B11A3542C}"/>
                  </a:ext>
                </a:extLst>
              </p:cNvPr>
              <p:cNvSpPr/>
              <p:nvPr/>
            </p:nvSpPr>
            <p:spPr>
              <a:xfrm>
                <a:off x="5661460" y="491973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C42F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79A52F0-C9D1-F9A3-0346-6F7014062349}"/>
                </a:ext>
              </a:extLst>
            </p:cNvPr>
            <p:cNvGrpSpPr/>
            <p:nvPr/>
          </p:nvGrpSpPr>
          <p:grpSpPr>
            <a:xfrm>
              <a:off x="6748032" y="4028796"/>
              <a:ext cx="934800" cy="197600"/>
              <a:chOff x="6748032" y="4028796"/>
              <a:chExt cx="934800" cy="197600"/>
            </a:xfrm>
          </p:grpSpPr>
          <p:sp>
            <p:nvSpPr>
              <p:cNvPr id="276" name="Label">
                <a:extLst>
                  <a:ext uri="{FF2B5EF4-FFF2-40B4-BE49-F238E27FC236}">
                    <a16:creationId xmlns:a16="http://schemas.microsoft.com/office/drawing/2014/main" id="{7191CA68-5BA5-2AA4-131F-9921D474B654}"/>
                  </a:ext>
                </a:extLst>
              </p:cNvPr>
              <p:cNvSpPr/>
              <p:nvPr/>
            </p:nvSpPr>
            <p:spPr>
              <a:xfrm>
                <a:off x="6953232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Whitter</a:t>
                </a:r>
              </a:p>
            </p:txBody>
          </p:sp>
          <p:sp>
            <p:nvSpPr>
              <p:cNvPr id="277" name="Station">
                <a:extLst>
                  <a:ext uri="{FF2B5EF4-FFF2-40B4-BE49-F238E27FC236}">
                    <a16:creationId xmlns:a16="http://schemas.microsoft.com/office/drawing/2014/main" id="{7916456C-66A8-E197-8E67-0A23D78ECB8C}"/>
                  </a:ext>
                </a:extLst>
              </p:cNvPr>
              <p:cNvSpPr/>
              <p:nvPr/>
            </p:nvSpPr>
            <p:spPr>
              <a:xfrm>
                <a:off x="6748032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1F28A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F522C28-91D1-BBA6-F27C-50EF68368937}"/>
                </a:ext>
              </a:extLst>
            </p:cNvPr>
            <p:cNvGrpSpPr/>
            <p:nvPr/>
          </p:nvGrpSpPr>
          <p:grpSpPr>
            <a:xfrm>
              <a:off x="5657584" y="4309996"/>
              <a:ext cx="934800" cy="197600"/>
              <a:chOff x="5657584" y="4309996"/>
              <a:chExt cx="934800" cy="197600"/>
            </a:xfrm>
          </p:grpSpPr>
          <p:sp>
            <p:nvSpPr>
              <p:cNvPr id="279" name="Label">
                <a:extLst>
                  <a:ext uri="{FF2B5EF4-FFF2-40B4-BE49-F238E27FC236}">
                    <a16:creationId xmlns:a16="http://schemas.microsoft.com/office/drawing/2014/main" id="{331981AA-E889-C7DD-DA93-E2A4E3DF61C2}"/>
                  </a:ext>
                </a:extLst>
              </p:cNvPr>
              <p:cNvSpPr/>
              <p:nvPr/>
            </p:nvSpPr>
            <p:spPr>
              <a:xfrm>
                <a:off x="5862784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Palmer</a:t>
                </a:r>
              </a:p>
            </p:txBody>
          </p:sp>
          <p:sp>
            <p:nvSpPr>
              <p:cNvPr id="280" name="Station">
                <a:extLst>
                  <a:ext uri="{FF2B5EF4-FFF2-40B4-BE49-F238E27FC236}">
                    <a16:creationId xmlns:a16="http://schemas.microsoft.com/office/drawing/2014/main" id="{70402076-5CCC-FBDB-A6F7-652CF83DBD78}"/>
                  </a:ext>
                </a:extLst>
              </p:cNvPr>
              <p:cNvSpPr/>
              <p:nvPr/>
            </p:nvSpPr>
            <p:spPr>
              <a:xfrm>
                <a:off x="5657584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DD2D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D74DD3D1-252E-0A93-0554-0E8478A02C13}"/>
                </a:ext>
              </a:extLst>
            </p:cNvPr>
            <p:cNvGrpSpPr/>
            <p:nvPr/>
          </p:nvGrpSpPr>
          <p:grpSpPr>
            <a:xfrm>
              <a:off x="4567136" y="3185196"/>
              <a:ext cx="934800" cy="197600"/>
              <a:chOff x="4567136" y="3185196"/>
              <a:chExt cx="934800" cy="197600"/>
            </a:xfrm>
          </p:grpSpPr>
          <p:sp>
            <p:nvSpPr>
              <p:cNvPr id="282" name="Label">
                <a:extLst>
                  <a:ext uri="{FF2B5EF4-FFF2-40B4-BE49-F238E27FC236}">
                    <a16:creationId xmlns:a16="http://schemas.microsoft.com/office/drawing/2014/main" id="{9B3FA294-3AE2-37AF-7E8F-4B4341FDABD1}"/>
                  </a:ext>
                </a:extLst>
              </p:cNvPr>
              <p:cNvSpPr/>
              <p:nvPr/>
            </p:nvSpPr>
            <p:spPr>
              <a:xfrm>
                <a:off x="4772336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Deadhorse</a:t>
                </a:r>
              </a:p>
            </p:txBody>
          </p:sp>
          <p:sp>
            <p:nvSpPr>
              <p:cNvPr id="283" name="Station">
                <a:extLst>
                  <a:ext uri="{FF2B5EF4-FFF2-40B4-BE49-F238E27FC236}">
                    <a16:creationId xmlns:a16="http://schemas.microsoft.com/office/drawing/2014/main" id="{D15E06B2-7AC5-5BE3-0C7B-8F522B008CC0}"/>
                  </a:ext>
                </a:extLst>
              </p:cNvPr>
              <p:cNvSpPr/>
              <p:nvPr/>
            </p:nvSpPr>
            <p:spPr>
              <a:xfrm>
                <a:off x="4567136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B91F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773F6E6-A504-CEE4-B1FD-FBC60870A287}"/>
                </a:ext>
              </a:extLst>
            </p:cNvPr>
            <p:cNvGrpSpPr/>
            <p:nvPr/>
          </p:nvGrpSpPr>
          <p:grpSpPr>
            <a:xfrm>
              <a:off x="6748032" y="3747596"/>
              <a:ext cx="934800" cy="197600"/>
              <a:chOff x="6748032" y="3747596"/>
              <a:chExt cx="934800" cy="197600"/>
            </a:xfrm>
          </p:grpSpPr>
          <p:sp>
            <p:nvSpPr>
              <p:cNvPr id="285" name="Label">
                <a:extLst>
                  <a:ext uri="{FF2B5EF4-FFF2-40B4-BE49-F238E27FC236}">
                    <a16:creationId xmlns:a16="http://schemas.microsoft.com/office/drawing/2014/main" id="{AFBBC88A-C8C0-F69F-7A4E-EF27CB815184}"/>
                  </a:ext>
                </a:extLst>
              </p:cNvPr>
              <p:cNvSpPr/>
              <p:nvPr/>
            </p:nvSpPr>
            <p:spPr>
              <a:xfrm>
                <a:off x="6953232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Wasilla</a:t>
                </a:r>
              </a:p>
            </p:txBody>
          </p:sp>
          <p:sp>
            <p:nvSpPr>
              <p:cNvPr id="286" name="Station">
                <a:extLst>
                  <a:ext uri="{FF2B5EF4-FFF2-40B4-BE49-F238E27FC236}">
                    <a16:creationId xmlns:a16="http://schemas.microsoft.com/office/drawing/2014/main" id="{F6AF3989-B21F-A489-2124-76189BDC02EF}"/>
                  </a:ext>
                </a:extLst>
              </p:cNvPr>
              <p:cNvSpPr/>
              <p:nvPr/>
            </p:nvSpPr>
            <p:spPr>
              <a:xfrm>
                <a:off x="6748032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F64E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B990B34D-B29D-7C16-2FBA-6EB99023DA62}"/>
                </a:ext>
              </a:extLst>
            </p:cNvPr>
            <p:cNvGrpSpPr/>
            <p:nvPr/>
          </p:nvGrpSpPr>
          <p:grpSpPr>
            <a:xfrm>
              <a:off x="5657584" y="3466396"/>
              <a:ext cx="934800" cy="197600"/>
              <a:chOff x="5657584" y="3466396"/>
              <a:chExt cx="934800" cy="197600"/>
            </a:xfrm>
          </p:grpSpPr>
          <p:sp>
            <p:nvSpPr>
              <p:cNvPr id="288" name="Label">
                <a:extLst>
                  <a:ext uri="{FF2B5EF4-FFF2-40B4-BE49-F238E27FC236}">
                    <a16:creationId xmlns:a16="http://schemas.microsoft.com/office/drawing/2014/main" id="{A134776F-FCAC-1C8E-7E6F-B25A9FA66EBE}"/>
                  </a:ext>
                </a:extLst>
              </p:cNvPr>
              <p:cNvSpPr/>
              <p:nvPr/>
            </p:nvSpPr>
            <p:spPr>
              <a:xfrm>
                <a:off x="5862784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Manley H.S.</a:t>
                </a:r>
              </a:p>
            </p:txBody>
          </p:sp>
          <p:sp>
            <p:nvSpPr>
              <p:cNvPr id="289" name="Station">
                <a:extLst>
                  <a:ext uri="{FF2B5EF4-FFF2-40B4-BE49-F238E27FC236}">
                    <a16:creationId xmlns:a16="http://schemas.microsoft.com/office/drawing/2014/main" id="{F622AD98-4725-65DB-7E40-0BE1C9805643}"/>
                  </a:ext>
                </a:extLst>
              </p:cNvPr>
              <p:cNvSpPr/>
              <p:nvPr/>
            </p:nvSpPr>
            <p:spPr>
              <a:xfrm>
                <a:off x="5657584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36EFA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4808627-520D-852E-853E-CE817DC7FB84}"/>
                </a:ext>
              </a:extLst>
            </p:cNvPr>
            <p:cNvGrpSpPr/>
            <p:nvPr/>
          </p:nvGrpSpPr>
          <p:grpSpPr>
            <a:xfrm>
              <a:off x="4567136" y="3747596"/>
              <a:ext cx="934800" cy="197600"/>
              <a:chOff x="4567136" y="3747596"/>
              <a:chExt cx="934800" cy="197600"/>
            </a:xfrm>
          </p:grpSpPr>
          <p:sp>
            <p:nvSpPr>
              <p:cNvPr id="291" name="Label">
                <a:extLst>
                  <a:ext uri="{FF2B5EF4-FFF2-40B4-BE49-F238E27FC236}">
                    <a16:creationId xmlns:a16="http://schemas.microsoft.com/office/drawing/2014/main" id="{BBE64981-F2F9-7911-81DD-C59407BAE6E7}"/>
                  </a:ext>
                </a:extLst>
              </p:cNvPr>
              <p:cNvSpPr/>
              <p:nvPr/>
            </p:nvSpPr>
            <p:spPr>
              <a:xfrm>
                <a:off x="4772336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Eagle</a:t>
                </a:r>
              </a:p>
            </p:txBody>
          </p:sp>
          <p:sp>
            <p:nvSpPr>
              <p:cNvPr id="292" name="Station">
                <a:extLst>
                  <a:ext uri="{FF2B5EF4-FFF2-40B4-BE49-F238E27FC236}">
                    <a16:creationId xmlns:a16="http://schemas.microsoft.com/office/drawing/2014/main" id="{6F1B67EC-7286-4001-B0FA-8B23538895F9}"/>
                  </a:ext>
                </a:extLst>
              </p:cNvPr>
              <p:cNvSpPr/>
              <p:nvPr/>
            </p:nvSpPr>
            <p:spPr>
              <a:xfrm>
                <a:off x="4567136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51E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6B17E54D-B8F7-ED5F-7761-C1439493C0D1}"/>
                </a:ext>
              </a:extLst>
            </p:cNvPr>
            <p:cNvGrpSpPr/>
            <p:nvPr/>
          </p:nvGrpSpPr>
          <p:grpSpPr>
            <a:xfrm>
              <a:off x="6748032" y="3185196"/>
              <a:ext cx="934800" cy="197600"/>
              <a:chOff x="6748032" y="3185196"/>
              <a:chExt cx="934800" cy="197600"/>
            </a:xfrm>
          </p:grpSpPr>
          <p:sp>
            <p:nvSpPr>
              <p:cNvPr id="294" name="Label">
                <a:extLst>
                  <a:ext uri="{FF2B5EF4-FFF2-40B4-BE49-F238E27FC236}">
                    <a16:creationId xmlns:a16="http://schemas.microsoft.com/office/drawing/2014/main" id="{5A64A524-B2F6-3258-854C-3EF4FF1DB71C}"/>
                  </a:ext>
                </a:extLst>
              </p:cNvPr>
              <p:cNvSpPr/>
              <p:nvPr/>
            </p:nvSpPr>
            <p:spPr>
              <a:xfrm>
                <a:off x="6953232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Unalakleet</a:t>
                </a:r>
              </a:p>
            </p:txBody>
          </p:sp>
          <p:sp>
            <p:nvSpPr>
              <p:cNvPr id="295" name="Station">
                <a:extLst>
                  <a:ext uri="{FF2B5EF4-FFF2-40B4-BE49-F238E27FC236}">
                    <a16:creationId xmlns:a16="http://schemas.microsoft.com/office/drawing/2014/main" id="{F80B7E4C-03E8-97E5-FAE2-5800BA8F1FA8}"/>
                  </a:ext>
                </a:extLst>
              </p:cNvPr>
              <p:cNvSpPr/>
              <p:nvPr/>
            </p:nvSpPr>
            <p:spPr>
              <a:xfrm>
                <a:off x="6748032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CA0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1E72C7D-769F-779D-98D5-E3DA6D2A6FA3}"/>
                </a:ext>
              </a:extLst>
            </p:cNvPr>
            <p:cNvGrpSpPr/>
            <p:nvPr/>
          </p:nvGrpSpPr>
          <p:grpSpPr>
            <a:xfrm>
              <a:off x="4567136" y="4309996"/>
              <a:ext cx="934800" cy="197600"/>
              <a:chOff x="4567136" y="4309996"/>
              <a:chExt cx="934800" cy="197600"/>
            </a:xfrm>
          </p:grpSpPr>
          <p:sp>
            <p:nvSpPr>
              <p:cNvPr id="297" name="Label">
                <a:extLst>
                  <a:ext uri="{FF2B5EF4-FFF2-40B4-BE49-F238E27FC236}">
                    <a16:creationId xmlns:a16="http://schemas.microsoft.com/office/drawing/2014/main" id="{8750314E-0399-36B8-F64B-E01D9E8AADC2}"/>
                  </a:ext>
                </a:extLst>
              </p:cNvPr>
              <p:cNvSpPr/>
              <p:nvPr/>
            </p:nvSpPr>
            <p:spPr>
              <a:xfrm>
                <a:off x="4772336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Gustavus</a:t>
                </a:r>
              </a:p>
            </p:txBody>
          </p:sp>
          <p:sp>
            <p:nvSpPr>
              <p:cNvPr id="298" name="Station">
                <a:extLst>
                  <a:ext uri="{FF2B5EF4-FFF2-40B4-BE49-F238E27FC236}">
                    <a16:creationId xmlns:a16="http://schemas.microsoft.com/office/drawing/2014/main" id="{7A3F6972-2291-B372-53BD-7B9C6DDD5C15}"/>
                  </a:ext>
                </a:extLst>
              </p:cNvPr>
              <p:cNvSpPr/>
              <p:nvPr/>
            </p:nvSpPr>
            <p:spPr>
              <a:xfrm>
                <a:off x="4567136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CA2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36E858BF-9ECA-08BC-98BC-E0656E019872}"/>
                </a:ext>
              </a:extLst>
            </p:cNvPr>
            <p:cNvGrpSpPr/>
            <p:nvPr/>
          </p:nvGrpSpPr>
          <p:grpSpPr>
            <a:xfrm>
              <a:off x="4567136" y="2903996"/>
              <a:ext cx="934800" cy="197600"/>
              <a:chOff x="4567136" y="2903996"/>
              <a:chExt cx="934800" cy="197600"/>
            </a:xfrm>
          </p:grpSpPr>
          <p:sp>
            <p:nvSpPr>
              <p:cNvPr id="300" name="Label">
                <a:extLst>
                  <a:ext uri="{FF2B5EF4-FFF2-40B4-BE49-F238E27FC236}">
                    <a16:creationId xmlns:a16="http://schemas.microsoft.com/office/drawing/2014/main" id="{75EA736E-C605-72B4-16DA-D7A1567160C5}"/>
                  </a:ext>
                </a:extLst>
              </p:cNvPr>
              <p:cNvSpPr/>
              <p:nvPr/>
            </p:nvSpPr>
            <p:spPr>
              <a:xfrm>
                <a:off x="4772336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Craig</a:t>
                </a:r>
              </a:p>
            </p:txBody>
          </p:sp>
          <p:sp>
            <p:nvSpPr>
              <p:cNvPr id="301" name="Station">
                <a:extLst>
                  <a:ext uri="{FF2B5EF4-FFF2-40B4-BE49-F238E27FC236}">
                    <a16:creationId xmlns:a16="http://schemas.microsoft.com/office/drawing/2014/main" id="{91BD9F72-B9D3-46BE-2D03-B9B0B9947784}"/>
                  </a:ext>
                </a:extLst>
              </p:cNvPr>
              <p:cNvSpPr/>
              <p:nvPr/>
            </p:nvSpPr>
            <p:spPr>
              <a:xfrm>
                <a:off x="4567136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BC85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A419A1A6-BA98-8DE5-3229-C4FEA9536D1E}"/>
                </a:ext>
              </a:extLst>
            </p:cNvPr>
            <p:cNvGrpSpPr/>
            <p:nvPr/>
          </p:nvGrpSpPr>
          <p:grpSpPr>
            <a:xfrm>
              <a:off x="5657584" y="4028796"/>
              <a:ext cx="934800" cy="197600"/>
              <a:chOff x="5657584" y="4028796"/>
              <a:chExt cx="934800" cy="197600"/>
            </a:xfrm>
          </p:grpSpPr>
          <p:sp>
            <p:nvSpPr>
              <p:cNvPr id="303" name="Label">
                <a:extLst>
                  <a:ext uri="{FF2B5EF4-FFF2-40B4-BE49-F238E27FC236}">
                    <a16:creationId xmlns:a16="http://schemas.microsoft.com/office/drawing/2014/main" id="{50D83ED4-1A93-2771-A6DE-E217DFA2C4CE}"/>
                  </a:ext>
                </a:extLst>
              </p:cNvPr>
              <p:cNvSpPr/>
              <p:nvPr/>
            </p:nvSpPr>
            <p:spPr>
              <a:xfrm>
                <a:off x="5862784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Nuiqsut</a:t>
                </a:r>
              </a:p>
            </p:txBody>
          </p:sp>
          <p:sp>
            <p:nvSpPr>
              <p:cNvPr id="304" name="Station">
                <a:extLst>
                  <a:ext uri="{FF2B5EF4-FFF2-40B4-BE49-F238E27FC236}">
                    <a16:creationId xmlns:a16="http://schemas.microsoft.com/office/drawing/2014/main" id="{0576112F-B027-EAF1-B46D-3D8AE7463F74}"/>
                  </a:ext>
                </a:extLst>
              </p:cNvPr>
              <p:cNvSpPr/>
              <p:nvPr/>
            </p:nvSpPr>
            <p:spPr>
              <a:xfrm>
                <a:off x="5657584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9636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5FE37D96-A63A-605A-1F84-5E349FF47137}"/>
                </a:ext>
              </a:extLst>
            </p:cNvPr>
            <p:cNvGrpSpPr/>
            <p:nvPr/>
          </p:nvGrpSpPr>
          <p:grpSpPr>
            <a:xfrm>
              <a:off x="5657584" y="2622796"/>
              <a:ext cx="934800" cy="197600"/>
              <a:chOff x="5657584" y="2622796"/>
              <a:chExt cx="934800" cy="197600"/>
            </a:xfrm>
          </p:grpSpPr>
          <p:sp>
            <p:nvSpPr>
              <p:cNvPr id="306" name="Label">
                <a:extLst>
                  <a:ext uri="{FF2B5EF4-FFF2-40B4-BE49-F238E27FC236}">
                    <a16:creationId xmlns:a16="http://schemas.microsoft.com/office/drawing/2014/main" id="{12248574-C512-EB89-9BB8-17E17F373F8F}"/>
                  </a:ext>
                </a:extLst>
              </p:cNvPr>
              <p:cNvSpPr/>
              <p:nvPr/>
            </p:nvSpPr>
            <p:spPr>
              <a:xfrm>
                <a:off x="5862784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Klukwan</a:t>
                </a:r>
              </a:p>
            </p:txBody>
          </p:sp>
          <p:sp>
            <p:nvSpPr>
              <p:cNvPr id="307" name="Station">
                <a:extLst>
                  <a:ext uri="{FF2B5EF4-FFF2-40B4-BE49-F238E27FC236}">
                    <a16:creationId xmlns:a16="http://schemas.microsoft.com/office/drawing/2014/main" id="{BB0EE7D2-87BF-3D32-C7E9-37BE6CF5ED17}"/>
                  </a:ext>
                </a:extLst>
              </p:cNvPr>
              <p:cNvSpPr/>
              <p:nvPr/>
            </p:nvSpPr>
            <p:spPr>
              <a:xfrm>
                <a:off x="5657584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2E57D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D6B1EC0-AF53-B865-3917-8AB3BAD35EF3}"/>
                </a:ext>
              </a:extLst>
            </p:cNvPr>
            <p:cNvGrpSpPr/>
            <p:nvPr/>
          </p:nvGrpSpPr>
          <p:grpSpPr>
            <a:xfrm>
              <a:off x="6748032" y="4598560"/>
              <a:ext cx="934800" cy="197600"/>
              <a:chOff x="6748032" y="4598560"/>
              <a:chExt cx="934800" cy="197600"/>
            </a:xfrm>
          </p:grpSpPr>
          <p:sp>
            <p:nvSpPr>
              <p:cNvPr id="309" name="Label">
                <a:extLst>
                  <a:ext uri="{FF2B5EF4-FFF2-40B4-BE49-F238E27FC236}">
                    <a16:creationId xmlns:a16="http://schemas.microsoft.com/office/drawing/2014/main" id="{F418ABAF-910F-4035-18AA-2DE2D3B7BA9F}"/>
                  </a:ext>
                </a:extLst>
              </p:cNvPr>
              <p:cNvSpPr/>
              <p:nvPr/>
            </p:nvSpPr>
            <p:spPr>
              <a:xfrm>
                <a:off x="6953232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Yakutat</a:t>
                </a:r>
              </a:p>
            </p:txBody>
          </p:sp>
          <p:sp>
            <p:nvSpPr>
              <p:cNvPr id="310" name="Station">
                <a:extLst>
                  <a:ext uri="{FF2B5EF4-FFF2-40B4-BE49-F238E27FC236}">
                    <a16:creationId xmlns:a16="http://schemas.microsoft.com/office/drawing/2014/main" id="{50D3DB95-FC15-BCFE-A80E-6F5E76354A96}"/>
                  </a:ext>
                </a:extLst>
              </p:cNvPr>
              <p:cNvSpPr/>
              <p:nvPr/>
            </p:nvSpPr>
            <p:spPr>
              <a:xfrm>
                <a:off x="6748032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F918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79F95393-4C88-B85E-4381-FA9F792A5EE8}"/>
                </a:ext>
              </a:extLst>
            </p:cNvPr>
            <p:cNvGrpSpPr/>
            <p:nvPr/>
          </p:nvGrpSpPr>
          <p:grpSpPr>
            <a:xfrm>
              <a:off x="6748032" y="1497996"/>
              <a:ext cx="934800" cy="197600"/>
              <a:chOff x="6748032" y="1497996"/>
              <a:chExt cx="934800" cy="197600"/>
            </a:xfrm>
          </p:grpSpPr>
          <p:sp>
            <p:nvSpPr>
              <p:cNvPr id="312" name="Label">
                <a:extLst>
                  <a:ext uri="{FF2B5EF4-FFF2-40B4-BE49-F238E27FC236}">
                    <a16:creationId xmlns:a16="http://schemas.microsoft.com/office/drawing/2014/main" id="{D2127BCC-6663-79EF-966E-F814D587826F}"/>
                  </a:ext>
                </a:extLst>
              </p:cNvPr>
              <p:cNvSpPr/>
              <p:nvPr/>
            </p:nvSpPr>
            <p:spPr>
              <a:xfrm>
                <a:off x="6953232" y="1497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Selawik</a:t>
                </a:r>
              </a:p>
            </p:txBody>
          </p:sp>
          <p:sp>
            <p:nvSpPr>
              <p:cNvPr id="313" name="Station">
                <a:extLst>
                  <a:ext uri="{FF2B5EF4-FFF2-40B4-BE49-F238E27FC236}">
                    <a16:creationId xmlns:a16="http://schemas.microsoft.com/office/drawing/2014/main" id="{FA5EFAE8-FFFE-189A-B139-370A10745CCD}"/>
                  </a:ext>
                </a:extLst>
              </p:cNvPr>
              <p:cNvSpPr/>
              <p:nvPr/>
            </p:nvSpPr>
            <p:spPr>
              <a:xfrm>
                <a:off x="6748032" y="1535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8C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4" name="Label">
              <a:extLst>
                <a:ext uri="{FF2B5EF4-FFF2-40B4-BE49-F238E27FC236}">
                  <a16:creationId xmlns:a16="http://schemas.microsoft.com/office/drawing/2014/main" id="{A41A27B7-2FCE-F2AA-93A9-64F71660AF3C}"/>
                </a:ext>
              </a:extLst>
            </p:cNvPr>
            <p:cNvSpPr/>
            <p:nvPr/>
          </p:nvSpPr>
          <p:spPr>
            <a:xfrm>
              <a:off x="5866660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Hyder</a:t>
              </a:r>
            </a:p>
          </p:txBody>
        </p:sp>
        <p:sp>
          <p:nvSpPr>
            <p:cNvPr id="315" name="Station">
              <a:extLst>
                <a:ext uri="{FF2B5EF4-FFF2-40B4-BE49-F238E27FC236}">
                  <a16:creationId xmlns:a16="http://schemas.microsoft.com/office/drawing/2014/main" id="{B990899A-10B0-3335-8ADF-8CD90CEE90BB}"/>
                </a:ext>
              </a:extLst>
            </p:cNvPr>
            <p:cNvSpPr/>
            <p:nvPr/>
          </p:nvSpPr>
          <p:spPr>
            <a:xfrm>
              <a:off x="5661460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62F0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Label">
              <a:extLst>
                <a:ext uri="{FF2B5EF4-FFF2-40B4-BE49-F238E27FC236}">
                  <a16:creationId xmlns:a16="http://schemas.microsoft.com/office/drawing/2014/main" id="{F49AEDDE-B23D-9A4C-5DDA-220BCA47BA98}"/>
                </a:ext>
              </a:extLst>
            </p:cNvPr>
            <p:cNvSpPr/>
            <p:nvPr/>
          </p:nvSpPr>
          <p:spPr>
            <a:xfrm>
              <a:off x="4772336" y="2622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Cordova</a:t>
              </a:r>
            </a:p>
          </p:txBody>
        </p:sp>
        <p:sp>
          <p:nvSpPr>
            <p:cNvPr id="317" name="Station">
              <a:extLst>
                <a:ext uri="{FF2B5EF4-FFF2-40B4-BE49-F238E27FC236}">
                  <a16:creationId xmlns:a16="http://schemas.microsoft.com/office/drawing/2014/main" id="{8E0759CC-A6A8-2F49-6965-76622D434F12}"/>
                </a:ext>
              </a:extLst>
            </p:cNvPr>
            <p:cNvSpPr/>
            <p:nvPr/>
          </p:nvSpPr>
          <p:spPr>
            <a:xfrm>
              <a:off x="4567136" y="2660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C9DF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19EA3B2C-E14B-3813-5075-1A703C31AC6E}"/>
                </a:ext>
              </a:extLst>
            </p:cNvPr>
            <p:cNvGrpSpPr/>
            <p:nvPr/>
          </p:nvGrpSpPr>
          <p:grpSpPr>
            <a:xfrm>
              <a:off x="5657584" y="2341596"/>
              <a:ext cx="934800" cy="197600"/>
              <a:chOff x="5657584" y="2341596"/>
              <a:chExt cx="934800" cy="197600"/>
            </a:xfrm>
          </p:grpSpPr>
          <p:sp>
            <p:nvSpPr>
              <p:cNvPr id="319" name="Label">
                <a:extLst>
                  <a:ext uri="{FF2B5EF4-FFF2-40B4-BE49-F238E27FC236}">
                    <a16:creationId xmlns:a16="http://schemas.microsoft.com/office/drawing/2014/main" id="{E22A746B-8171-81DE-0229-6A7AD161B617}"/>
                  </a:ext>
                </a:extLst>
              </p:cNvPr>
              <p:cNvSpPr/>
              <p:nvPr/>
            </p:nvSpPr>
            <p:spPr>
              <a:xfrm>
                <a:off x="5862784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King Salmon</a:t>
                </a:r>
              </a:p>
            </p:txBody>
          </p:sp>
          <p:sp>
            <p:nvSpPr>
              <p:cNvPr id="320" name="Station">
                <a:extLst>
                  <a:ext uri="{FF2B5EF4-FFF2-40B4-BE49-F238E27FC236}">
                    <a16:creationId xmlns:a16="http://schemas.microsoft.com/office/drawing/2014/main" id="{4AA5F82C-968C-88AB-7167-CBC8C5FB7226}"/>
                  </a:ext>
                </a:extLst>
              </p:cNvPr>
              <p:cNvSpPr/>
              <p:nvPr/>
            </p:nvSpPr>
            <p:spPr>
              <a:xfrm>
                <a:off x="5657584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94124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AD9AA3DF-4032-5070-F50B-D22362FBEFE4}"/>
                </a:ext>
              </a:extLst>
            </p:cNvPr>
            <p:cNvGrpSpPr/>
            <p:nvPr/>
          </p:nvGrpSpPr>
          <p:grpSpPr>
            <a:xfrm>
              <a:off x="6748032" y="1779196"/>
              <a:ext cx="934800" cy="197600"/>
              <a:chOff x="6748032" y="1779196"/>
              <a:chExt cx="934800" cy="197600"/>
            </a:xfrm>
          </p:grpSpPr>
          <p:sp>
            <p:nvSpPr>
              <p:cNvPr id="322" name="Label">
                <a:extLst>
                  <a:ext uri="{FF2B5EF4-FFF2-40B4-BE49-F238E27FC236}">
                    <a16:creationId xmlns:a16="http://schemas.microsoft.com/office/drawing/2014/main" id="{D56D84D3-7504-51BD-FC8F-5722905D3CDE}"/>
                  </a:ext>
                </a:extLst>
              </p:cNvPr>
              <p:cNvSpPr/>
              <p:nvPr/>
            </p:nvSpPr>
            <p:spPr>
              <a:xfrm>
                <a:off x="6953232" y="1779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Seward</a:t>
                </a:r>
              </a:p>
            </p:txBody>
          </p:sp>
          <p:sp>
            <p:nvSpPr>
              <p:cNvPr id="323" name="Station">
                <a:extLst>
                  <a:ext uri="{FF2B5EF4-FFF2-40B4-BE49-F238E27FC236}">
                    <a16:creationId xmlns:a16="http://schemas.microsoft.com/office/drawing/2014/main" id="{F36D180B-4D41-5E4C-C86E-13E319875BBF}"/>
                  </a:ext>
                </a:extLst>
              </p:cNvPr>
              <p:cNvSpPr/>
              <p:nvPr/>
            </p:nvSpPr>
            <p:spPr>
              <a:xfrm>
                <a:off x="6748032" y="1817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BD0F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BC904387-A578-AA90-470E-6B61FB760C11}"/>
                </a:ext>
              </a:extLst>
            </p:cNvPr>
            <p:cNvGrpSpPr/>
            <p:nvPr/>
          </p:nvGrpSpPr>
          <p:grpSpPr>
            <a:xfrm>
              <a:off x="6748032" y="2903996"/>
              <a:ext cx="934800" cy="197600"/>
              <a:chOff x="6748032" y="2903996"/>
              <a:chExt cx="934800" cy="197600"/>
            </a:xfrm>
          </p:grpSpPr>
          <p:sp>
            <p:nvSpPr>
              <p:cNvPr id="325" name="Label">
                <a:extLst>
                  <a:ext uri="{FF2B5EF4-FFF2-40B4-BE49-F238E27FC236}">
                    <a16:creationId xmlns:a16="http://schemas.microsoft.com/office/drawing/2014/main" id="{90AAD57E-F59D-3E33-BAD3-37B26F3370F3}"/>
                  </a:ext>
                </a:extLst>
              </p:cNvPr>
              <p:cNvSpPr/>
              <p:nvPr/>
            </p:nvSpPr>
            <p:spPr>
              <a:xfrm>
                <a:off x="6953232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Thorne Bay</a:t>
                </a:r>
              </a:p>
            </p:txBody>
          </p:sp>
          <p:sp>
            <p:nvSpPr>
              <p:cNvPr id="326" name="Station">
                <a:extLst>
                  <a:ext uri="{FF2B5EF4-FFF2-40B4-BE49-F238E27FC236}">
                    <a16:creationId xmlns:a16="http://schemas.microsoft.com/office/drawing/2014/main" id="{5F6216B5-1CCC-94FD-A8D1-68BF27E10DB2}"/>
                  </a:ext>
                </a:extLst>
              </p:cNvPr>
              <p:cNvSpPr/>
              <p:nvPr/>
            </p:nvSpPr>
            <p:spPr>
              <a:xfrm>
                <a:off x="6748032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375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134CC7B-2AF9-09B2-7020-5A4BD90CB1A3}"/>
                </a:ext>
              </a:extLst>
            </p:cNvPr>
            <p:cNvGrpSpPr/>
            <p:nvPr/>
          </p:nvGrpSpPr>
          <p:grpSpPr>
            <a:xfrm>
              <a:off x="5657584" y="3185196"/>
              <a:ext cx="934800" cy="197600"/>
              <a:chOff x="5657584" y="3185196"/>
              <a:chExt cx="934800" cy="197600"/>
            </a:xfrm>
          </p:grpSpPr>
          <p:sp>
            <p:nvSpPr>
              <p:cNvPr id="328" name="Label">
                <a:extLst>
                  <a:ext uri="{FF2B5EF4-FFF2-40B4-BE49-F238E27FC236}">
                    <a16:creationId xmlns:a16="http://schemas.microsoft.com/office/drawing/2014/main" id="{282D2D2E-ABBD-6330-A10F-12709851E986}"/>
                  </a:ext>
                </a:extLst>
              </p:cNvPr>
              <p:cNvSpPr/>
              <p:nvPr/>
            </p:nvSpPr>
            <p:spPr>
              <a:xfrm>
                <a:off x="5862784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Kuparuk</a:t>
                </a:r>
              </a:p>
            </p:txBody>
          </p:sp>
          <p:sp>
            <p:nvSpPr>
              <p:cNvPr id="329" name="Station">
                <a:extLst>
                  <a:ext uri="{FF2B5EF4-FFF2-40B4-BE49-F238E27FC236}">
                    <a16:creationId xmlns:a16="http://schemas.microsoft.com/office/drawing/2014/main" id="{0D92C2D4-7D8D-BE4E-59AD-5AB0F4FD22F4}"/>
                  </a:ext>
                </a:extLst>
              </p:cNvPr>
              <p:cNvSpPr/>
              <p:nvPr/>
            </p:nvSpPr>
            <p:spPr>
              <a:xfrm>
                <a:off x="5657584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84E36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60DFF8E-8355-1630-8CF5-F8EF7BDFF340}"/>
                </a:ext>
              </a:extLst>
            </p:cNvPr>
            <p:cNvGrpSpPr/>
            <p:nvPr/>
          </p:nvGrpSpPr>
          <p:grpSpPr>
            <a:xfrm>
              <a:off x="6748032" y="2622796"/>
              <a:ext cx="934800" cy="197600"/>
              <a:chOff x="6748032" y="2622796"/>
              <a:chExt cx="934800" cy="197600"/>
            </a:xfrm>
          </p:grpSpPr>
          <p:sp>
            <p:nvSpPr>
              <p:cNvPr id="331" name="Label">
                <a:extLst>
                  <a:ext uri="{FF2B5EF4-FFF2-40B4-BE49-F238E27FC236}">
                    <a16:creationId xmlns:a16="http://schemas.microsoft.com/office/drawing/2014/main" id="{FA9D5753-7E10-331B-DA1F-6EFEC9C5AFAB}"/>
                  </a:ext>
                </a:extLst>
              </p:cNvPr>
              <p:cNvSpPr/>
              <p:nvPr/>
            </p:nvSpPr>
            <p:spPr>
              <a:xfrm>
                <a:off x="6953232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Talkeetna</a:t>
                </a:r>
              </a:p>
            </p:txBody>
          </p:sp>
          <p:sp>
            <p:nvSpPr>
              <p:cNvPr id="332" name="Station">
                <a:extLst>
                  <a:ext uri="{FF2B5EF4-FFF2-40B4-BE49-F238E27FC236}">
                    <a16:creationId xmlns:a16="http://schemas.microsoft.com/office/drawing/2014/main" id="{73FE2383-1A47-83DD-8461-BE97295DC2B2}"/>
                  </a:ext>
                </a:extLst>
              </p:cNvPr>
              <p:cNvSpPr/>
              <p:nvPr/>
            </p:nvSpPr>
            <p:spPr>
              <a:xfrm>
                <a:off x="6748032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5725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3" name="Label">
              <a:extLst>
                <a:ext uri="{FF2B5EF4-FFF2-40B4-BE49-F238E27FC236}">
                  <a16:creationId xmlns:a16="http://schemas.microsoft.com/office/drawing/2014/main" id="{E62A1D97-4DD3-587F-48CF-3F265A83CD64}"/>
                </a:ext>
              </a:extLst>
            </p:cNvPr>
            <p:cNvSpPr/>
            <p:nvPr/>
          </p:nvSpPr>
          <p:spPr>
            <a:xfrm>
              <a:off x="4772336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Aniak</a:t>
              </a:r>
            </a:p>
          </p:txBody>
        </p:sp>
        <p:sp>
          <p:nvSpPr>
            <p:cNvPr id="334" name="Station">
              <a:extLst>
                <a:ext uri="{FF2B5EF4-FFF2-40B4-BE49-F238E27FC236}">
                  <a16:creationId xmlns:a16="http://schemas.microsoft.com/office/drawing/2014/main" id="{4D796BE9-563E-AB26-168D-8565D642FC0B}"/>
                </a:ext>
              </a:extLst>
            </p:cNvPr>
            <p:cNvSpPr/>
            <p:nvPr/>
          </p:nvSpPr>
          <p:spPr>
            <a:xfrm>
              <a:off x="4567136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7372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98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6E70-5DBC-FBA8-1E1D-45A74AC35758}"/>
              </a:ext>
            </a:extLst>
          </p:cNvPr>
          <p:cNvSpPr/>
          <p:nvPr/>
        </p:nvSpPr>
        <p:spPr>
          <a:xfrm>
            <a:off x="489185" y="677333"/>
            <a:ext cx="8447851" cy="6001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3A126-D0BD-F9E7-6BEC-87A46950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94" y="84546"/>
            <a:ext cx="10895106" cy="66334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cs typeface="Sabon Next LT"/>
              </a:rPr>
              <a:t>Speed Limits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BEFB4394-0CCC-B28B-05F1-FAAE15DF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9" y="804832"/>
            <a:ext cx="6970485" cy="56705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A92262-0E3D-7A2F-BC4A-639D7D19589C}"/>
              </a:ext>
            </a:extLst>
          </p:cNvPr>
          <p:cNvGrpSpPr/>
          <p:nvPr/>
        </p:nvGrpSpPr>
        <p:grpSpPr>
          <a:xfrm>
            <a:off x="7796774" y="1111061"/>
            <a:ext cx="4313000" cy="4313000"/>
            <a:chOff x="3919084" y="937336"/>
            <a:chExt cx="4313000" cy="4313000"/>
          </a:xfrm>
        </p:grpSpPr>
        <p:sp>
          <p:nvSpPr>
            <p:cNvPr id="6" name="Square">
              <a:extLst>
                <a:ext uri="{FF2B5EF4-FFF2-40B4-BE49-F238E27FC236}">
                  <a16:creationId xmlns:a16="http://schemas.microsoft.com/office/drawing/2014/main" id="{A9007A21-EE00-DB1A-CA5D-A2806EA8C257}"/>
                </a:ext>
              </a:extLst>
            </p:cNvPr>
            <p:cNvSpPr/>
            <p:nvPr/>
          </p:nvSpPr>
          <p:spPr>
            <a:xfrm>
              <a:off x="4226048" y="990536"/>
              <a:ext cx="3805624" cy="3805624"/>
            </a:xfrm>
            <a:custGeom>
              <a:avLst/>
              <a:gdLst>
                <a:gd name="connsiteX0" fmla="*/ 0 w 3805624"/>
                <a:gd name="connsiteY0" fmla="*/ 1902812 h 3805624"/>
                <a:gd name="connsiteX1" fmla="*/ 1902812 w 3805624"/>
                <a:gd name="connsiteY1" fmla="*/ 0 h 3805624"/>
                <a:gd name="connsiteX2" fmla="*/ 3805624 w 3805624"/>
                <a:gd name="connsiteY2" fmla="*/ 1902812 h 3805624"/>
                <a:gd name="connsiteX3" fmla="*/ 1902812 w 3805624"/>
                <a:gd name="connsiteY3" fmla="*/ 3805624 h 380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5624" h="3805624" stroke="0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  <a:path w="3805624" h="3805624" fill="none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abel">
              <a:extLst>
                <a:ext uri="{FF2B5EF4-FFF2-40B4-BE49-F238E27FC236}">
                  <a16:creationId xmlns:a16="http://schemas.microsoft.com/office/drawing/2014/main" id="{C59B717E-3A6C-9543-A922-0778789A4661}"/>
                </a:ext>
              </a:extLst>
            </p:cNvPr>
            <p:cNvSpPr/>
            <p:nvPr/>
          </p:nvSpPr>
          <p:spPr>
            <a:xfrm>
              <a:off x="5254860" y="1127334"/>
              <a:ext cx="1748000" cy="370656"/>
            </a:xfrm>
            <a:custGeom>
              <a:avLst/>
              <a:gdLst>
                <a:gd name="connsiteX0" fmla="*/ 0 w 1748000"/>
                <a:gd name="connsiteY0" fmla="*/ 185328 h 370656"/>
                <a:gd name="connsiteX1" fmla="*/ 874000 w 1748000"/>
                <a:gd name="connsiteY1" fmla="*/ 0 h 370656"/>
                <a:gd name="connsiteX2" fmla="*/ 1748000 w 1748000"/>
                <a:gd name="connsiteY2" fmla="*/ 185328 h 370656"/>
                <a:gd name="connsiteX3" fmla="*/ 874000 w 1748000"/>
                <a:gd name="connsiteY3" fmla="*/ 370656 h 370656"/>
                <a:gd name="rtl" fmla="*/ 30400 w 1748000"/>
                <a:gd name="rtt" fmla="*/ 30400 h 370656"/>
                <a:gd name="rtr" fmla="*/ 1717600 w 1748000"/>
                <a:gd name="rtb" fmla="*/ 340256 h 3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748000" h="370656" stroke="0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  <a:path w="1748000" h="370656" fill="none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064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8" name="Rounded Square">
              <a:extLst>
                <a:ext uri="{FF2B5EF4-FFF2-40B4-BE49-F238E27FC236}">
                  <a16:creationId xmlns:a16="http://schemas.microsoft.com/office/drawing/2014/main" id="{8CAC3787-AD1D-94B1-3E74-D52F93B93518}"/>
                </a:ext>
              </a:extLst>
            </p:cNvPr>
            <p:cNvSpPr/>
            <p:nvPr/>
          </p:nvSpPr>
          <p:spPr>
            <a:xfrm>
              <a:off x="3919084" y="937336"/>
              <a:ext cx="4313000" cy="4313000"/>
            </a:xfrm>
            <a:custGeom>
              <a:avLst/>
              <a:gdLst>
                <a:gd name="connsiteX0" fmla="*/ 0 w 4313000"/>
                <a:gd name="connsiteY0" fmla="*/ 2156500 h 4313000"/>
                <a:gd name="connsiteX1" fmla="*/ 2156500 w 4313000"/>
                <a:gd name="connsiteY1" fmla="*/ 0 h 4313000"/>
                <a:gd name="connsiteX2" fmla="*/ 4313000 w 4313000"/>
                <a:gd name="connsiteY2" fmla="*/ 2156500 h 4313000"/>
                <a:gd name="connsiteX3" fmla="*/ 2156500 w 4313000"/>
                <a:gd name="connsiteY3" fmla="*/ 4313000 h 4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00" h="4313000" stroke="0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  <a:path w="4313000" h="4313000" fill="none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abel">
              <a:extLst>
                <a:ext uri="{FF2B5EF4-FFF2-40B4-BE49-F238E27FC236}">
                  <a16:creationId xmlns:a16="http://schemas.microsoft.com/office/drawing/2014/main" id="{37E696C4-B845-55F3-F43A-69DC443BD7A3}"/>
                </a:ext>
              </a:extLst>
            </p:cNvPr>
            <p:cNvSpPr/>
            <p:nvPr/>
          </p:nvSpPr>
          <p:spPr>
            <a:xfrm>
              <a:off x="5350149" y="1047536"/>
              <a:ext cx="1557415" cy="281200"/>
            </a:xfrm>
            <a:custGeom>
              <a:avLst/>
              <a:gdLst>
                <a:gd name="connsiteX0" fmla="*/ 0 w 1557415"/>
                <a:gd name="connsiteY0" fmla="*/ 140600 h 281200"/>
                <a:gd name="connsiteX1" fmla="*/ 778707 w 1557415"/>
                <a:gd name="connsiteY1" fmla="*/ 0 h 281200"/>
                <a:gd name="connsiteX2" fmla="*/ 1557415 w 1557415"/>
                <a:gd name="connsiteY2" fmla="*/ 140600 h 281200"/>
                <a:gd name="connsiteX3" fmla="*/ 778707 w 1557415"/>
                <a:gd name="connsiteY3" fmla="*/ 281200 h 281200"/>
                <a:gd name="rtl" fmla="*/ 30404 w 1557415"/>
                <a:gd name="rtt" fmla="*/ 30400 h 281200"/>
                <a:gd name="rtr" fmla="*/ 1527019 w 1557415"/>
                <a:gd name="rtb" fmla="*/ 250800 h 2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557415" h="281200" stroke="0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  <a:path w="1557415" h="281200" fill="none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520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10" name="Label">
              <a:extLst>
                <a:ext uri="{FF2B5EF4-FFF2-40B4-BE49-F238E27FC236}">
                  <a16:creationId xmlns:a16="http://schemas.microsoft.com/office/drawing/2014/main" id="{CEFF02FD-CA6A-735D-FA48-7C13F67611AB}"/>
                </a:ext>
              </a:extLst>
            </p:cNvPr>
            <p:cNvSpPr/>
            <p:nvPr/>
          </p:nvSpPr>
          <p:spPr>
            <a:xfrm>
              <a:off x="4772336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Anchorage</a:t>
              </a:r>
            </a:p>
          </p:txBody>
        </p:sp>
        <p:sp>
          <p:nvSpPr>
            <p:cNvPr id="12" name="Station">
              <a:extLst>
                <a:ext uri="{FF2B5EF4-FFF2-40B4-BE49-F238E27FC236}">
                  <a16:creationId xmlns:a16="http://schemas.microsoft.com/office/drawing/2014/main" id="{BC2FBD8E-8638-9744-49EB-154292E02D02}"/>
                </a:ext>
              </a:extLst>
            </p:cNvPr>
            <p:cNvSpPr/>
            <p:nvPr/>
          </p:nvSpPr>
          <p:spPr>
            <a:xfrm>
              <a:off x="4567136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F112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abel">
              <a:extLst>
                <a:ext uri="{FF2B5EF4-FFF2-40B4-BE49-F238E27FC236}">
                  <a16:creationId xmlns:a16="http://schemas.microsoft.com/office/drawing/2014/main" id="{F3D99CDC-3FD4-48DA-3807-B9C4B2BC619F}"/>
                </a:ext>
              </a:extLst>
            </p:cNvPr>
            <p:cNvSpPr/>
            <p:nvPr/>
          </p:nvSpPr>
          <p:spPr>
            <a:xfrm>
              <a:off x="4772336" y="4028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Fairbanks</a:t>
              </a:r>
            </a:p>
          </p:txBody>
        </p:sp>
        <p:sp>
          <p:nvSpPr>
            <p:cNvPr id="14" name="Station">
              <a:extLst>
                <a:ext uri="{FF2B5EF4-FFF2-40B4-BE49-F238E27FC236}">
                  <a16:creationId xmlns:a16="http://schemas.microsoft.com/office/drawing/2014/main" id="{8F436F03-7A78-F6AA-351D-6731532DFCA1}"/>
                </a:ext>
              </a:extLst>
            </p:cNvPr>
            <p:cNvSpPr/>
            <p:nvPr/>
          </p:nvSpPr>
          <p:spPr>
            <a:xfrm>
              <a:off x="4567136" y="4066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84462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3D5B45C5-96CE-44FD-3D92-CC3A8CB5F5DB}"/>
                </a:ext>
              </a:extLst>
            </p:cNvPr>
            <p:cNvSpPr/>
            <p:nvPr/>
          </p:nvSpPr>
          <p:spPr>
            <a:xfrm>
              <a:off x="5862784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Juneau</a:t>
              </a:r>
            </a:p>
          </p:txBody>
        </p:sp>
        <p:sp>
          <p:nvSpPr>
            <p:cNvPr id="16" name="Station">
              <a:extLst>
                <a:ext uri="{FF2B5EF4-FFF2-40B4-BE49-F238E27FC236}">
                  <a16:creationId xmlns:a16="http://schemas.microsoft.com/office/drawing/2014/main" id="{E3158059-22E9-1335-24E9-F230CB1C2DED}"/>
                </a:ext>
              </a:extLst>
            </p:cNvPr>
            <p:cNvSpPr/>
            <p:nvPr/>
          </p:nvSpPr>
          <p:spPr>
            <a:xfrm>
              <a:off x="5657584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89BA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abel">
              <a:extLst>
                <a:ext uri="{FF2B5EF4-FFF2-40B4-BE49-F238E27FC236}">
                  <a16:creationId xmlns:a16="http://schemas.microsoft.com/office/drawing/2014/main" id="{87D3DA72-8E2B-D9AF-7A4E-8A5FBEEB6C76}"/>
                </a:ext>
              </a:extLst>
            </p:cNvPr>
            <p:cNvSpPr/>
            <p:nvPr/>
          </p:nvSpPr>
          <p:spPr>
            <a:xfrm>
              <a:off x="5862784" y="3747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Nome</a:t>
              </a:r>
            </a:p>
          </p:txBody>
        </p:sp>
        <p:sp>
          <p:nvSpPr>
            <p:cNvPr id="18" name="Station">
              <a:extLst>
                <a:ext uri="{FF2B5EF4-FFF2-40B4-BE49-F238E27FC236}">
                  <a16:creationId xmlns:a16="http://schemas.microsoft.com/office/drawing/2014/main" id="{403BD1F5-8CB6-5873-A0A1-D5DB73283B7B}"/>
                </a:ext>
              </a:extLst>
            </p:cNvPr>
            <p:cNvSpPr/>
            <p:nvPr/>
          </p:nvSpPr>
          <p:spPr>
            <a:xfrm>
              <a:off x="5657584" y="3785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8AAC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145736B7-BBFB-F87F-8C9C-6390897DFFD0}"/>
                </a:ext>
              </a:extLst>
            </p:cNvPr>
            <p:cNvSpPr/>
            <p:nvPr/>
          </p:nvSpPr>
          <p:spPr>
            <a:xfrm>
              <a:off x="5862784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Ketchikan</a:t>
              </a:r>
            </a:p>
          </p:txBody>
        </p:sp>
        <p:sp>
          <p:nvSpPr>
            <p:cNvPr id="20" name="Station">
              <a:extLst>
                <a:ext uri="{FF2B5EF4-FFF2-40B4-BE49-F238E27FC236}">
                  <a16:creationId xmlns:a16="http://schemas.microsoft.com/office/drawing/2014/main" id="{E08DA730-E8B5-2039-43D3-C85D62D8E02B}"/>
                </a:ext>
              </a:extLst>
            </p:cNvPr>
            <p:cNvSpPr/>
            <p:nvPr/>
          </p:nvSpPr>
          <p:spPr>
            <a:xfrm>
              <a:off x="5657584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5FDAE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abel">
              <a:extLst>
                <a:ext uri="{FF2B5EF4-FFF2-40B4-BE49-F238E27FC236}">
                  <a16:creationId xmlns:a16="http://schemas.microsoft.com/office/drawing/2014/main" id="{BC3FAB08-C94E-444E-DD90-AE415BB4C1E5}"/>
                </a:ext>
              </a:extLst>
            </p:cNvPr>
            <p:cNvSpPr/>
            <p:nvPr/>
          </p:nvSpPr>
          <p:spPr>
            <a:xfrm>
              <a:off x="4772336" y="2341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Bethel</a:t>
              </a:r>
            </a:p>
          </p:txBody>
        </p:sp>
        <p:sp>
          <p:nvSpPr>
            <p:cNvPr id="22" name="Station">
              <a:extLst>
                <a:ext uri="{FF2B5EF4-FFF2-40B4-BE49-F238E27FC236}">
                  <a16:creationId xmlns:a16="http://schemas.microsoft.com/office/drawing/2014/main" id="{8B732843-30DE-F79D-1DB5-D0B338A33536}"/>
                </a:ext>
              </a:extLst>
            </p:cNvPr>
            <p:cNvSpPr/>
            <p:nvPr/>
          </p:nvSpPr>
          <p:spPr>
            <a:xfrm>
              <a:off x="4567136" y="2379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2512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6C2832FC-0387-CF3A-FB44-6747775EDBB1}"/>
                </a:ext>
              </a:extLst>
            </p:cNvPr>
            <p:cNvSpPr/>
            <p:nvPr/>
          </p:nvSpPr>
          <p:spPr>
            <a:xfrm>
              <a:off x="4772336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Barrow</a:t>
              </a:r>
            </a:p>
          </p:txBody>
        </p:sp>
        <p:sp>
          <p:nvSpPr>
            <p:cNvPr id="24" name="Station">
              <a:extLst>
                <a:ext uri="{FF2B5EF4-FFF2-40B4-BE49-F238E27FC236}">
                  <a16:creationId xmlns:a16="http://schemas.microsoft.com/office/drawing/2014/main" id="{F7885AC5-0A89-CA18-D5DF-31274FF7DADC}"/>
                </a:ext>
              </a:extLst>
            </p:cNvPr>
            <p:cNvSpPr/>
            <p:nvPr/>
          </p:nvSpPr>
          <p:spPr>
            <a:xfrm>
              <a:off x="4567136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51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abel">
              <a:extLst>
                <a:ext uri="{FF2B5EF4-FFF2-40B4-BE49-F238E27FC236}">
                  <a16:creationId xmlns:a16="http://schemas.microsoft.com/office/drawing/2014/main" id="{98FA4891-141E-9CDB-0C7B-D5DC170583A1}"/>
                </a:ext>
              </a:extLst>
            </p:cNvPr>
            <p:cNvSpPr/>
            <p:nvPr/>
          </p:nvSpPr>
          <p:spPr>
            <a:xfrm>
              <a:off x="6953232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Sitka</a:t>
              </a:r>
            </a:p>
          </p:txBody>
        </p:sp>
        <p:sp>
          <p:nvSpPr>
            <p:cNvPr id="26" name="Station">
              <a:extLst>
                <a:ext uri="{FF2B5EF4-FFF2-40B4-BE49-F238E27FC236}">
                  <a16:creationId xmlns:a16="http://schemas.microsoft.com/office/drawing/2014/main" id="{A43A3975-C115-EADA-2A23-1949257E420C}"/>
                </a:ext>
              </a:extLst>
            </p:cNvPr>
            <p:cNvSpPr/>
            <p:nvPr/>
          </p:nvSpPr>
          <p:spPr>
            <a:xfrm>
              <a:off x="6748032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DC55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abel">
              <a:extLst>
                <a:ext uri="{FF2B5EF4-FFF2-40B4-BE49-F238E27FC236}">
                  <a16:creationId xmlns:a16="http://schemas.microsoft.com/office/drawing/2014/main" id="{A2F8A2EB-F380-B563-C0DE-A113D777EA83}"/>
                </a:ext>
              </a:extLst>
            </p:cNvPr>
            <p:cNvSpPr/>
            <p:nvPr/>
          </p:nvSpPr>
          <p:spPr>
            <a:xfrm>
              <a:off x="4772336" y="4598560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Haines</a:t>
              </a:r>
            </a:p>
          </p:txBody>
        </p:sp>
        <p:sp>
          <p:nvSpPr>
            <p:cNvPr id="28" name="Station">
              <a:extLst>
                <a:ext uri="{FF2B5EF4-FFF2-40B4-BE49-F238E27FC236}">
                  <a16:creationId xmlns:a16="http://schemas.microsoft.com/office/drawing/2014/main" id="{B74107EE-4E43-0496-6718-D039DC7D5A62}"/>
                </a:ext>
              </a:extLst>
            </p:cNvPr>
            <p:cNvSpPr/>
            <p:nvPr/>
          </p:nvSpPr>
          <p:spPr>
            <a:xfrm>
              <a:off x="4567136" y="4636560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6B69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abel">
              <a:extLst>
                <a:ext uri="{FF2B5EF4-FFF2-40B4-BE49-F238E27FC236}">
                  <a16:creationId xmlns:a16="http://schemas.microsoft.com/office/drawing/2014/main" id="{03718FDC-E66E-AEBB-7751-BF3AD9B4670A}"/>
                </a:ext>
              </a:extLst>
            </p:cNvPr>
            <p:cNvSpPr/>
            <p:nvPr/>
          </p:nvSpPr>
          <p:spPr>
            <a:xfrm>
              <a:off x="5862784" y="2903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Kotzebue</a:t>
              </a:r>
            </a:p>
          </p:txBody>
        </p:sp>
        <p:sp>
          <p:nvSpPr>
            <p:cNvPr id="30" name="Station">
              <a:extLst>
                <a:ext uri="{FF2B5EF4-FFF2-40B4-BE49-F238E27FC236}">
                  <a16:creationId xmlns:a16="http://schemas.microsoft.com/office/drawing/2014/main" id="{94722665-79AE-6F4D-CF5A-054973C0BE50}"/>
                </a:ext>
              </a:extLst>
            </p:cNvPr>
            <p:cNvSpPr/>
            <p:nvPr/>
          </p:nvSpPr>
          <p:spPr>
            <a:xfrm>
              <a:off x="5657584" y="2941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6D8C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FFCD87-5675-0163-BC33-FCAF5C766643}"/>
                </a:ext>
              </a:extLst>
            </p:cNvPr>
            <p:cNvGrpSpPr/>
            <p:nvPr/>
          </p:nvGrpSpPr>
          <p:grpSpPr>
            <a:xfrm>
              <a:off x="4567136" y="3466396"/>
              <a:ext cx="934800" cy="197600"/>
              <a:chOff x="4567136" y="3466396"/>
              <a:chExt cx="934800" cy="197600"/>
            </a:xfrm>
          </p:grpSpPr>
          <p:sp>
            <p:nvSpPr>
              <p:cNvPr id="107" name="Label">
                <a:extLst>
                  <a:ext uri="{FF2B5EF4-FFF2-40B4-BE49-F238E27FC236}">
                    <a16:creationId xmlns:a16="http://schemas.microsoft.com/office/drawing/2014/main" id="{E92431FE-AC90-9538-2415-F235D1C8A3C6}"/>
                  </a:ext>
                </a:extLst>
              </p:cNvPr>
              <p:cNvSpPr/>
              <p:nvPr/>
            </p:nvSpPr>
            <p:spPr>
              <a:xfrm>
                <a:off x="4772336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Dillingham</a:t>
                </a:r>
              </a:p>
            </p:txBody>
          </p:sp>
          <p:sp>
            <p:nvSpPr>
              <p:cNvPr id="108" name="Station">
                <a:extLst>
                  <a:ext uri="{FF2B5EF4-FFF2-40B4-BE49-F238E27FC236}">
                    <a16:creationId xmlns:a16="http://schemas.microsoft.com/office/drawing/2014/main" id="{A32624C8-EA29-7AF8-277D-3650D6D73E53}"/>
                  </a:ext>
                </a:extLst>
              </p:cNvPr>
              <p:cNvSpPr/>
              <p:nvPr/>
            </p:nvSpPr>
            <p:spPr>
              <a:xfrm>
                <a:off x="4567136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268A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478305-B562-AEC3-1833-BF957927A5C2}"/>
                </a:ext>
              </a:extLst>
            </p:cNvPr>
            <p:cNvGrpSpPr/>
            <p:nvPr/>
          </p:nvGrpSpPr>
          <p:grpSpPr>
            <a:xfrm>
              <a:off x="6748032" y="4309996"/>
              <a:ext cx="934800" cy="197600"/>
              <a:chOff x="6748032" y="4309996"/>
              <a:chExt cx="934800" cy="197600"/>
            </a:xfrm>
          </p:grpSpPr>
          <p:sp>
            <p:nvSpPr>
              <p:cNvPr id="105" name="Label">
                <a:extLst>
                  <a:ext uri="{FF2B5EF4-FFF2-40B4-BE49-F238E27FC236}">
                    <a16:creationId xmlns:a16="http://schemas.microsoft.com/office/drawing/2014/main" id="{417D3716-680E-6B48-9E41-C27E74DEF5FF}"/>
                  </a:ext>
                </a:extLst>
              </p:cNvPr>
              <p:cNvSpPr/>
              <p:nvPr/>
            </p:nvSpPr>
            <p:spPr>
              <a:xfrm>
                <a:off x="6953232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Wrangell</a:t>
                </a:r>
              </a:p>
            </p:txBody>
          </p:sp>
          <p:sp>
            <p:nvSpPr>
              <p:cNvPr id="106" name="Station">
                <a:extLst>
                  <a:ext uri="{FF2B5EF4-FFF2-40B4-BE49-F238E27FC236}">
                    <a16:creationId xmlns:a16="http://schemas.microsoft.com/office/drawing/2014/main" id="{DB0A4250-51E1-3A96-38C7-2F404F7E4DD8}"/>
                  </a:ext>
                </a:extLst>
              </p:cNvPr>
              <p:cNvSpPr/>
              <p:nvPr/>
            </p:nvSpPr>
            <p:spPr>
              <a:xfrm>
                <a:off x="6748032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2D61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378C66-4BD0-48EC-D58B-63A0F94A57C5}"/>
                </a:ext>
              </a:extLst>
            </p:cNvPr>
            <p:cNvGrpSpPr/>
            <p:nvPr/>
          </p:nvGrpSpPr>
          <p:grpSpPr>
            <a:xfrm>
              <a:off x="5657584" y="4598560"/>
              <a:ext cx="934800" cy="197600"/>
              <a:chOff x="5657584" y="4598560"/>
              <a:chExt cx="934800" cy="197600"/>
            </a:xfrm>
          </p:grpSpPr>
          <p:sp>
            <p:nvSpPr>
              <p:cNvPr id="103" name="Label">
                <a:extLst>
                  <a:ext uri="{FF2B5EF4-FFF2-40B4-BE49-F238E27FC236}">
                    <a16:creationId xmlns:a16="http://schemas.microsoft.com/office/drawing/2014/main" id="{ECDF3A49-5375-9B05-6B7A-6607D39C9B76}"/>
                  </a:ext>
                </a:extLst>
              </p:cNvPr>
              <p:cNvSpPr/>
              <p:nvPr/>
            </p:nvSpPr>
            <p:spPr>
              <a:xfrm>
                <a:off x="5862784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Petersburg</a:t>
                </a:r>
              </a:p>
            </p:txBody>
          </p:sp>
          <p:sp>
            <p:nvSpPr>
              <p:cNvPr id="104" name="Station">
                <a:extLst>
                  <a:ext uri="{FF2B5EF4-FFF2-40B4-BE49-F238E27FC236}">
                    <a16:creationId xmlns:a16="http://schemas.microsoft.com/office/drawing/2014/main" id="{CF8A5B1B-0D77-EE3A-104E-0355EA5D62F2}"/>
                  </a:ext>
                </a:extLst>
              </p:cNvPr>
              <p:cNvSpPr/>
              <p:nvPr/>
            </p:nvSpPr>
            <p:spPr>
              <a:xfrm>
                <a:off x="5657584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5A12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1E45160-3E5E-476A-5D23-95EACAAD7A0F}"/>
                </a:ext>
              </a:extLst>
            </p:cNvPr>
            <p:cNvGrpSpPr/>
            <p:nvPr/>
          </p:nvGrpSpPr>
          <p:grpSpPr>
            <a:xfrm>
              <a:off x="6748032" y="2341596"/>
              <a:ext cx="934800" cy="197600"/>
              <a:chOff x="6748032" y="2341596"/>
              <a:chExt cx="934800" cy="197600"/>
            </a:xfrm>
          </p:grpSpPr>
          <p:sp>
            <p:nvSpPr>
              <p:cNvPr id="101" name="Label">
                <a:extLst>
                  <a:ext uri="{FF2B5EF4-FFF2-40B4-BE49-F238E27FC236}">
                    <a16:creationId xmlns:a16="http://schemas.microsoft.com/office/drawing/2014/main" id="{CD21A658-A2F3-3D7B-3D9F-099A7EF8CB70}"/>
                  </a:ext>
                </a:extLst>
              </p:cNvPr>
              <p:cNvSpPr/>
              <p:nvPr/>
            </p:nvSpPr>
            <p:spPr>
              <a:xfrm>
                <a:off x="6953232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Skagway</a:t>
                </a:r>
              </a:p>
            </p:txBody>
          </p:sp>
          <p:sp>
            <p:nvSpPr>
              <p:cNvPr id="102" name="Station">
                <a:extLst>
                  <a:ext uri="{FF2B5EF4-FFF2-40B4-BE49-F238E27FC236}">
                    <a16:creationId xmlns:a16="http://schemas.microsoft.com/office/drawing/2014/main" id="{A6CF3B51-9B59-75F7-6D29-3C6DC47BBDFD}"/>
                  </a:ext>
                </a:extLst>
              </p:cNvPr>
              <p:cNvSpPr/>
              <p:nvPr/>
            </p:nvSpPr>
            <p:spPr>
              <a:xfrm>
                <a:off x="6748032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1C3DC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BE09A48-1AB8-E60E-9C8F-0BC97357CABC}"/>
                </a:ext>
              </a:extLst>
            </p:cNvPr>
            <p:cNvGrpSpPr/>
            <p:nvPr/>
          </p:nvGrpSpPr>
          <p:grpSpPr>
            <a:xfrm>
              <a:off x="6748032" y="3466396"/>
              <a:ext cx="934800" cy="197600"/>
              <a:chOff x="6748032" y="3466396"/>
              <a:chExt cx="934800" cy="197600"/>
            </a:xfrm>
          </p:grpSpPr>
          <p:sp>
            <p:nvSpPr>
              <p:cNvPr id="99" name="Label">
                <a:extLst>
                  <a:ext uri="{FF2B5EF4-FFF2-40B4-BE49-F238E27FC236}">
                    <a16:creationId xmlns:a16="http://schemas.microsoft.com/office/drawing/2014/main" id="{D1A3862A-5599-6D0A-E1DB-37763C06C552}"/>
                  </a:ext>
                </a:extLst>
              </p:cNvPr>
              <p:cNvSpPr/>
              <p:nvPr/>
            </p:nvSpPr>
            <p:spPr>
              <a:xfrm>
                <a:off x="6953232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Valdez</a:t>
                </a:r>
              </a:p>
            </p:txBody>
          </p:sp>
          <p:sp>
            <p:nvSpPr>
              <p:cNvPr id="100" name="Station">
                <a:extLst>
                  <a:ext uri="{FF2B5EF4-FFF2-40B4-BE49-F238E27FC236}">
                    <a16:creationId xmlns:a16="http://schemas.microsoft.com/office/drawing/2014/main" id="{E96AB4E1-B5AD-5B2B-026C-CB4FCD994491}"/>
                  </a:ext>
                </a:extLst>
              </p:cNvPr>
              <p:cNvSpPr/>
              <p:nvPr/>
            </p:nvSpPr>
            <p:spPr>
              <a:xfrm>
                <a:off x="6748032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3D04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CDE27F7-AC6D-4388-BE2E-CCAB40BDE93C}"/>
                </a:ext>
              </a:extLst>
            </p:cNvPr>
            <p:cNvGrpSpPr/>
            <p:nvPr/>
          </p:nvGrpSpPr>
          <p:grpSpPr>
            <a:xfrm>
              <a:off x="5661460" y="4881736"/>
              <a:ext cx="934800" cy="197600"/>
              <a:chOff x="5661460" y="4881736"/>
              <a:chExt cx="934800" cy="197600"/>
            </a:xfrm>
          </p:grpSpPr>
          <p:sp>
            <p:nvSpPr>
              <p:cNvPr id="97" name="Label">
                <a:extLst>
                  <a:ext uri="{FF2B5EF4-FFF2-40B4-BE49-F238E27FC236}">
                    <a16:creationId xmlns:a16="http://schemas.microsoft.com/office/drawing/2014/main" id="{FDD567BD-067D-3E58-94C4-7FC3D20CB33B}"/>
                  </a:ext>
                </a:extLst>
              </p:cNvPr>
              <p:cNvSpPr/>
              <p:nvPr/>
            </p:nvSpPr>
            <p:spPr>
              <a:xfrm>
                <a:off x="5866660" y="488173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P. Thomson</a:t>
                </a:r>
              </a:p>
            </p:txBody>
          </p:sp>
          <p:sp>
            <p:nvSpPr>
              <p:cNvPr id="98" name="Station">
                <a:extLst>
                  <a:ext uri="{FF2B5EF4-FFF2-40B4-BE49-F238E27FC236}">
                    <a16:creationId xmlns:a16="http://schemas.microsoft.com/office/drawing/2014/main" id="{87267AC9-CF9C-4AC8-3443-68ECE96035E6}"/>
                  </a:ext>
                </a:extLst>
              </p:cNvPr>
              <p:cNvSpPr/>
              <p:nvPr/>
            </p:nvSpPr>
            <p:spPr>
              <a:xfrm>
                <a:off x="5661460" y="491973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C42F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08F770E-04A8-70E7-8A9E-32DF9A7B55C7}"/>
                </a:ext>
              </a:extLst>
            </p:cNvPr>
            <p:cNvGrpSpPr/>
            <p:nvPr/>
          </p:nvGrpSpPr>
          <p:grpSpPr>
            <a:xfrm>
              <a:off x="6748032" y="4028796"/>
              <a:ext cx="934800" cy="197600"/>
              <a:chOff x="6748032" y="4028796"/>
              <a:chExt cx="934800" cy="197600"/>
            </a:xfrm>
          </p:grpSpPr>
          <p:sp>
            <p:nvSpPr>
              <p:cNvPr id="95" name="Label">
                <a:extLst>
                  <a:ext uri="{FF2B5EF4-FFF2-40B4-BE49-F238E27FC236}">
                    <a16:creationId xmlns:a16="http://schemas.microsoft.com/office/drawing/2014/main" id="{A3657A2A-6C53-7CFC-FB1B-529D3F689FE9}"/>
                  </a:ext>
                </a:extLst>
              </p:cNvPr>
              <p:cNvSpPr/>
              <p:nvPr/>
            </p:nvSpPr>
            <p:spPr>
              <a:xfrm>
                <a:off x="6953232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Whitter</a:t>
                </a:r>
              </a:p>
            </p:txBody>
          </p:sp>
          <p:sp>
            <p:nvSpPr>
              <p:cNvPr id="96" name="Station">
                <a:extLst>
                  <a:ext uri="{FF2B5EF4-FFF2-40B4-BE49-F238E27FC236}">
                    <a16:creationId xmlns:a16="http://schemas.microsoft.com/office/drawing/2014/main" id="{7C37FCF9-7F28-9775-9A97-1ADD9753D834}"/>
                  </a:ext>
                </a:extLst>
              </p:cNvPr>
              <p:cNvSpPr/>
              <p:nvPr/>
            </p:nvSpPr>
            <p:spPr>
              <a:xfrm>
                <a:off x="6748032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1F28A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3388428-C19E-29DA-57E6-EA084AE02769}"/>
                </a:ext>
              </a:extLst>
            </p:cNvPr>
            <p:cNvGrpSpPr/>
            <p:nvPr/>
          </p:nvGrpSpPr>
          <p:grpSpPr>
            <a:xfrm>
              <a:off x="5657584" y="4309996"/>
              <a:ext cx="934800" cy="197600"/>
              <a:chOff x="5657584" y="4309996"/>
              <a:chExt cx="934800" cy="197600"/>
            </a:xfrm>
          </p:grpSpPr>
          <p:sp>
            <p:nvSpPr>
              <p:cNvPr id="93" name="Label">
                <a:extLst>
                  <a:ext uri="{FF2B5EF4-FFF2-40B4-BE49-F238E27FC236}">
                    <a16:creationId xmlns:a16="http://schemas.microsoft.com/office/drawing/2014/main" id="{C63FAA99-4701-EC5D-0705-8E3558B87D1C}"/>
                  </a:ext>
                </a:extLst>
              </p:cNvPr>
              <p:cNvSpPr/>
              <p:nvPr/>
            </p:nvSpPr>
            <p:spPr>
              <a:xfrm>
                <a:off x="5862784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Palmer</a:t>
                </a:r>
              </a:p>
            </p:txBody>
          </p:sp>
          <p:sp>
            <p:nvSpPr>
              <p:cNvPr id="94" name="Station">
                <a:extLst>
                  <a:ext uri="{FF2B5EF4-FFF2-40B4-BE49-F238E27FC236}">
                    <a16:creationId xmlns:a16="http://schemas.microsoft.com/office/drawing/2014/main" id="{8BAC0C0E-B695-C002-88FE-A6E73AABAA7D}"/>
                  </a:ext>
                </a:extLst>
              </p:cNvPr>
              <p:cNvSpPr/>
              <p:nvPr/>
            </p:nvSpPr>
            <p:spPr>
              <a:xfrm>
                <a:off x="5657584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DD2D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B8FF14-AD33-744F-C85F-066A3C541C50}"/>
                </a:ext>
              </a:extLst>
            </p:cNvPr>
            <p:cNvGrpSpPr/>
            <p:nvPr/>
          </p:nvGrpSpPr>
          <p:grpSpPr>
            <a:xfrm>
              <a:off x="4567136" y="3185196"/>
              <a:ext cx="934800" cy="197600"/>
              <a:chOff x="4567136" y="3185196"/>
              <a:chExt cx="934800" cy="197600"/>
            </a:xfrm>
          </p:grpSpPr>
          <p:sp>
            <p:nvSpPr>
              <p:cNvPr id="91" name="Label">
                <a:extLst>
                  <a:ext uri="{FF2B5EF4-FFF2-40B4-BE49-F238E27FC236}">
                    <a16:creationId xmlns:a16="http://schemas.microsoft.com/office/drawing/2014/main" id="{7897A339-CFB1-0A65-97D2-0E0E027FF2D4}"/>
                  </a:ext>
                </a:extLst>
              </p:cNvPr>
              <p:cNvSpPr/>
              <p:nvPr/>
            </p:nvSpPr>
            <p:spPr>
              <a:xfrm>
                <a:off x="4772336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Deadhorse</a:t>
                </a:r>
              </a:p>
            </p:txBody>
          </p:sp>
          <p:sp>
            <p:nvSpPr>
              <p:cNvPr id="92" name="Station">
                <a:extLst>
                  <a:ext uri="{FF2B5EF4-FFF2-40B4-BE49-F238E27FC236}">
                    <a16:creationId xmlns:a16="http://schemas.microsoft.com/office/drawing/2014/main" id="{A4BE41D1-91E7-1333-22F3-17FC423E3E97}"/>
                  </a:ext>
                </a:extLst>
              </p:cNvPr>
              <p:cNvSpPr/>
              <p:nvPr/>
            </p:nvSpPr>
            <p:spPr>
              <a:xfrm>
                <a:off x="4567136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B91F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600B69D-2F5F-1E95-3C2F-AD642A0C6D7A}"/>
                </a:ext>
              </a:extLst>
            </p:cNvPr>
            <p:cNvGrpSpPr/>
            <p:nvPr/>
          </p:nvGrpSpPr>
          <p:grpSpPr>
            <a:xfrm>
              <a:off x="6748032" y="3747596"/>
              <a:ext cx="934800" cy="197600"/>
              <a:chOff x="6748032" y="3747596"/>
              <a:chExt cx="934800" cy="197600"/>
            </a:xfrm>
          </p:grpSpPr>
          <p:sp>
            <p:nvSpPr>
              <p:cNvPr id="89" name="Label">
                <a:extLst>
                  <a:ext uri="{FF2B5EF4-FFF2-40B4-BE49-F238E27FC236}">
                    <a16:creationId xmlns:a16="http://schemas.microsoft.com/office/drawing/2014/main" id="{6E1524F0-1301-4EBF-351F-344DFBB1648F}"/>
                  </a:ext>
                </a:extLst>
              </p:cNvPr>
              <p:cNvSpPr/>
              <p:nvPr/>
            </p:nvSpPr>
            <p:spPr>
              <a:xfrm>
                <a:off x="6953232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Wasilla</a:t>
                </a:r>
              </a:p>
            </p:txBody>
          </p:sp>
          <p:sp>
            <p:nvSpPr>
              <p:cNvPr id="90" name="Station">
                <a:extLst>
                  <a:ext uri="{FF2B5EF4-FFF2-40B4-BE49-F238E27FC236}">
                    <a16:creationId xmlns:a16="http://schemas.microsoft.com/office/drawing/2014/main" id="{82C79DAC-CA4E-F193-B382-29D1687B0B66}"/>
                  </a:ext>
                </a:extLst>
              </p:cNvPr>
              <p:cNvSpPr/>
              <p:nvPr/>
            </p:nvSpPr>
            <p:spPr>
              <a:xfrm>
                <a:off x="6748032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F64E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10F3C8-0A5E-17D1-76EB-5A15CD863D83}"/>
                </a:ext>
              </a:extLst>
            </p:cNvPr>
            <p:cNvGrpSpPr/>
            <p:nvPr/>
          </p:nvGrpSpPr>
          <p:grpSpPr>
            <a:xfrm>
              <a:off x="5657584" y="3466396"/>
              <a:ext cx="934800" cy="197600"/>
              <a:chOff x="5657584" y="3466396"/>
              <a:chExt cx="934800" cy="197600"/>
            </a:xfrm>
          </p:grpSpPr>
          <p:sp>
            <p:nvSpPr>
              <p:cNvPr id="87" name="Label">
                <a:extLst>
                  <a:ext uri="{FF2B5EF4-FFF2-40B4-BE49-F238E27FC236}">
                    <a16:creationId xmlns:a16="http://schemas.microsoft.com/office/drawing/2014/main" id="{01FF7511-3FF5-D714-3453-EC716A94EE2B}"/>
                  </a:ext>
                </a:extLst>
              </p:cNvPr>
              <p:cNvSpPr/>
              <p:nvPr/>
            </p:nvSpPr>
            <p:spPr>
              <a:xfrm>
                <a:off x="5862784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Manley H.S.</a:t>
                </a:r>
              </a:p>
            </p:txBody>
          </p:sp>
          <p:sp>
            <p:nvSpPr>
              <p:cNvPr id="88" name="Station">
                <a:extLst>
                  <a:ext uri="{FF2B5EF4-FFF2-40B4-BE49-F238E27FC236}">
                    <a16:creationId xmlns:a16="http://schemas.microsoft.com/office/drawing/2014/main" id="{6945C122-9D53-E9C2-7D02-CCB775F3F4B1}"/>
                  </a:ext>
                </a:extLst>
              </p:cNvPr>
              <p:cNvSpPr/>
              <p:nvPr/>
            </p:nvSpPr>
            <p:spPr>
              <a:xfrm>
                <a:off x="5657584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36EFA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553637F-48CD-F33C-9EC6-B073D6506425}"/>
                </a:ext>
              </a:extLst>
            </p:cNvPr>
            <p:cNvGrpSpPr/>
            <p:nvPr/>
          </p:nvGrpSpPr>
          <p:grpSpPr>
            <a:xfrm>
              <a:off x="4567136" y="3747596"/>
              <a:ext cx="934800" cy="197600"/>
              <a:chOff x="4567136" y="3747596"/>
              <a:chExt cx="934800" cy="197600"/>
            </a:xfrm>
          </p:grpSpPr>
          <p:sp>
            <p:nvSpPr>
              <p:cNvPr id="85" name="Label">
                <a:extLst>
                  <a:ext uri="{FF2B5EF4-FFF2-40B4-BE49-F238E27FC236}">
                    <a16:creationId xmlns:a16="http://schemas.microsoft.com/office/drawing/2014/main" id="{30492586-3433-E087-AFF5-CE62F53258A7}"/>
                  </a:ext>
                </a:extLst>
              </p:cNvPr>
              <p:cNvSpPr/>
              <p:nvPr/>
            </p:nvSpPr>
            <p:spPr>
              <a:xfrm>
                <a:off x="4772336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Eagle</a:t>
                </a:r>
              </a:p>
            </p:txBody>
          </p:sp>
          <p:sp>
            <p:nvSpPr>
              <p:cNvPr id="86" name="Station">
                <a:extLst>
                  <a:ext uri="{FF2B5EF4-FFF2-40B4-BE49-F238E27FC236}">
                    <a16:creationId xmlns:a16="http://schemas.microsoft.com/office/drawing/2014/main" id="{A8D73EEB-6BBA-A839-D5B8-CD6664ACB020}"/>
                  </a:ext>
                </a:extLst>
              </p:cNvPr>
              <p:cNvSpPr/>
              <p:nvPr/>
            </p:nvSpPr>
            <p:spPr>
              <a:xfrm>
                <a:off x="4567136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51E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DD7801-0AEB-A230-F39B-5B68D35247D1}"/>
                </a:ext>
              </a:extLst>
            </p:cNvPr>
            <p:cNvGrpSpPr/>
            <p:nvPr/>
          </p:nvGrpSpPr>
          <p:grpSpPr>
            <a:xfrm>
              <a:off x="6748032" y="3185196"/>
              <a:ext cx="934800" cy="197600"/>
              <a:chOff x="6748032" y="3185196"/>
              <a:chExt cx="934800" cy="197600"/>
            </a:xfrm>
          </p:grpSpPr>
          <p:sp>
            <p:nvSpPr>
              <p:cNvPr id="83" name="Label">
                <a:extLst>
                  <a:ext uri="{FF2B5EF4-FFF2-40B4-BE49-F238E27FC236}">
                    <a16:creationId xmlns:a16="http://schemas.microsoft.com/office/drawing/2014/main" id="{BAB3FCE3-AE42-3C8C-4F88-7C49D81475A8}"/>
                  </a:ext>
                </a:extLst>
              </p:cNvPr>
              <p:cNvSpPr/>
              <p:nvPr/>
            </p:nvSpPr>
            <p:spPr>
              <a:xfrm>
                <a:off x="6953232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Unalakleet</a:t>
                </a:r>
              </a:p>
            </p:txBody>
          </p:sp>
          <p:sp>
            <p:nvSpPr>
              <p:cNvPr id="84" name="Station">
                <a:extLst>
                  <a:ext uri="{FF2B5EF4-FFF2-40B4-BE49-F238E27FC236}">
                    <a16:creationId xmlns:a16="http://schemas.microsoft.com/office/drawing/2014/main" id="{DD2E116B-23CF-E4BF-2778-23CAF9B94732}"/>
                  </a:ext>
                </a:extLst>
              </p:cNvPr>
              <p:cNvSpPr/>
              <p:nvPr/>
            </p:nvSpPr>
            <p:spPr>
              <a:xfrm>
                <a:off x="6748032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CA0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8C9EA3-FD10-BB04-B117-0C527C75D662}"/>
                </a:ext>
              </a:extLst>
            </p:cNvPr>
            <p:cNvGrpSpPr/>
            <p:nvPr/>
          </p:nvGrpSpPr>
          <p:grpSpPr>
            <a:xfrm>
              <a:off x="4567136" y="4309996"/>
              <a:ext cx="934800" cy="197600"/>
              <a:chOff x="4567136" y="4309996"/>
              <a:chExt cx="934800" cy="197600"/>
            </a:xfrm>
          </p:grpSpPr>
          <p:sp>
            <p:nvSpPr>
              <p:cNvPr id="81" name="Label">
                <a:extLst>
                  <a:ext uri="{FF2B5EF4-FFF2-40B4-BE49-F238E27FC236}">
                    <a16:creationId xmlns:a16="http://schemas.microsoft.com/office/drawing/2014/main" id="{E9E9DD75-8881-479B-667F-97C0A5A0F402}"/>
                  </a:ext>
                </a:extLst>
              </p:cNvPr>
              <p:cNvSpPr/>
              <p:nvPr/>
            </p:nvSpPr>
            <p:spPr>
              <a:xfrm>
                <a:off x="4772336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Gustavus</a:t>
                </a:r>
              </a:p>
            </p:txBody>
          </p:sp>
          <p:sp>
            <p:nvSpPr>
              <p:cNvPr id="82" name="Station">
                <a:extLst>
                  <a:ext uri="{FF2B5EF4-FFF2-40B4-BE49-F238E27FC236}">
                    <a16:creationId xmlns:a16="http://schemas.microsoft.com/office/drawing/2014/main" id="{4752973C-762F-1215-F2B7-8E785142ECF0}"/>
                  </a:ext>
                </a:extLst>
              </p:cNvPr>
              <p:cNvSpPr/>
              <p:nvPr/>
            </p:nvSpPr>
            <p:spPr>
              <a:xfrm>
                <a:off x="4567136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CA2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FB4480-660C-4E3D-80F1-6160B131177F}"/>
                </a:ext>
              </a:extLst>
            </p:cNvPr>
            <p:cNvGrpSpPr/>
            <p:nvPr/>
          </p:nvGrpSpPr>
          <p:grpSpPr>
            <a:xfrm>
              <a:off x="4567136" y="2903996"/>
              <a:ext cx="934800" cy="197600"/>
              <a:chOff x="4567136" y="2903996"/>
              <a:chExt cx="934800" cy="197600"/>
            </a:xfrm>
          </p:grpSpPr>
          <p:sp>
            <p:nvSpPr>
              <p:cNvPr id="79" name="Label">
                <a:extLst>
                  <a:ext uri="{FF2B5EF4-FFF2-40B4-BE49-F238E27FC236}">
                    <a16:creationId xmlns:a16="http://schemas.microsoft.com/office/drawing/2014/main" id="{43D7E26F-46A4-7C60-F121-4C094F1CF3A3}"/>
                  </a:ext>
                </a:extLst>
              </p:cNvPr>
              <p:cNvSpPr/>
              <p:nvPr/>
            </p:nvSpPr>
            <p:spPr>
              <a:xfrm>
                <a:off x="4772336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Craig</a:t>
                </a:r>
              </a:p>
            </p:txBody>
          </p:sp>
          <p:sp>
            <p:nvSpPr>
              <p:cNvPr id="80" name="Station">
                <a:extLst>
                  <a:ext uri="{FF2B5EF4-FFF2-40B4-BE49-F238E27FC236}">
                    <a16:creationId xmlns:a16="http://schemas.microsoft.com/office/drawing/2014/main" id="{7AE7EBE5-2070-A3E2-3426-5616B3FB10AB}"/>
                  </a:ext>
                </a:extLst>
              </p:cNvPr>
              <p:cNvSpPr/>
              <p:nvPr/>
            </p:nvSpPr>
            <p:spPr>
              <a:xfrm>
                <a:off x="4567136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BC85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69DE1A-F9A6-601D-AF73-07047FC36BA4}"/>
                </a:ext>
              </a:extLst>
            </p:cNvPr>
            <p:cNvGrpSpPr/>
            <p:nvPr/>
          </p:nvGrpSpPr>
          <p:grpSpPr>
            <a:xfrm>
              <a:off x="5657584" y="4028796"/>
              <a:ext cx="934800" cy="197600"/>
              <a:chOff x="5657584" y="4028796"/>
              <a:chExt cx="934800" cy="197600"/>
            </a:xfrm>
          </p:grpSpPr>
          <p:sp>
            <p:nvSpPr>
              <p:cNvPr id="77" name="Label">
                <a:extLst>
                  <a:ext uri="{FF2B5EF4-FFF2-40B4-BE49-F238E27FC236}">
                    <a16:creationId xmlns:a16="http://schemas.microsoft.com/office/drawing/2014/main" id="{1AF3C8CD-C4CA-854F-44B1-96239AF3D277}"/>
                  </a:ext>
                </a:extLst>
              </p:cNvPr>
              <p:cNvSpPr/>
              <p:nvPr/>
            </p:nvSpPr>
            <p:spPr>
              <a:xfrm>
                <a:off x="5862784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Nuiqsut</a:t>
                </a:r>
              </a:p>
            </p:txBody>
          </p:sp>
          <p:sp>
            <p:nvSpPr>
              <p:cNvPr id="78" name="Station">
                <a:extLst>
                  <a:ext uri="{FF2B5EF4-FFF2-40B4-BE49-F238E27FC236}">
                    <a16:creationId xmlns:a16="http://schemas.microsoft.com/office/drawing/2014/main" id="{22ECF0B7-D029-6EA1-72D5-F35192C04BB6}"/>
                  </a:ext>
                </a:extLst>
              </p:cNvPr>
              <p:cNvSpPr/>
              <p:nvPr/>
            </p:nvSpPr>
            <p:spPr>
              <a:xfrm>
                <a:off x="5657584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9636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F21A17-B736-7E8C-F5D4-145EB38B9A44}"/>
                </a:ext>
              </a:extLst>
            </p:cNvPr>
            <p:cNvGrpSpPr/>
            <p:nvPr/>
          </p:nvGrpSpPr>
          <p:grpSpPr>
            <a:xfrm>
              <a:off x="5657584" y="2622796"/>
              <a:ext cx="934800" cy="197600"/>
              <a:chOff x="5657584" y="2622796"/>
              <a:chExt cx="934800" cy="197600"/>
            </a:xfrm>
          </p:grpSpPr>
          <p:sp>
            <p:nvSpPr>
              <p:cNvPr id="75" name="Label">
                <a:extLst>
                  <a:ext uri="{FF2B5EF4-FFF2-40B4-BE49-F238E27FC236}">
                    <a16:creationId xmlns:a16="http://schemas.microsoft.com/office/drawing/2014/main" id="{4FB0A483-8D63-017B-A132-80D1D4CF1A75}"/>
                  </a:ext>
                </a:extLst>
              </p:cNvPr>
              <p:cNvSpPr/>
              <p:nvPr/>
            </p:nvSpPr>
            <p:spPr>
              <a:xfrm>
                <a:off x="5862784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Klukwan</a:t>
                </a:r>
              </a:p>
            </p:txBody>
          </p:sp>
          <p:sp>
            <p:nvSpPr>
              <p:cNvPr id="76" name="Station">
                <a:extLst>
                  <a:ext uri="{FF2B5EF4-FFF2-40B4-BE49-F238E27FC236}">
                    <a16:creationId xmlns:a16="http://schemas.microsoft.com/office/drawing/2014/main" id="{2AF2963F-6FEA-BB13-CDB8-E5C8D8D03378}"/>
                  </a:ext>
                </a:extLst>
              </p:cNvPr>
              <p:cNvSpPr/>
              <p:nvPr/>
            </p:nvSpPr>
            <p:spPr>
              <a:xfrm>
                <a:off x="5657584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2E57D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4024316-068E-BA20-0676-3B75B346236C}"/>
                </a:ext>
              </a:extLst>
            </p:cNvPr>
            <p:cNvGrpSpPr/>
            <p:nvPr/>
          </p:nvGrpSpPr>
          <p:grpSpPr>
            <a:xfrm>
              <a:off x="6748032" y="4598560"/>
              <a:ext cx="934800" cy="197600"/>
              <a:chOff x="6748032" y="4598560"/>
              <a:chExt cx="934800" cy="197600"/>
            </a:xfrm>
          </p:grpSpPr>
          <p:sp>
            <p:nvSpPr>
              <p:cNvPr id="73" name="Label">
                <a:extLst>
                  <a:ext uri="{FF2B5EF4-FFF2-40B4-BE49-F238E27FC236}">
                    <a16:creationId xmlns:a16="http://schemas.microsoft.com/office/drawing/2014/main" id="{30D5599B-F1D3-146D-560B-D3C934F738F0}"/>
                  </a:ext>
                </a:extLst>
              </p:cNvPr>
              <p:cNvSpPr/>
              <p:nvPr/>
            </p:nvSpPr>
            <p:spPr>
              <a:xfrm>
                <a:off x="6953232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Yakutat</a:t>
                </a:r>
              </a:p>
            </p:txBody>
          </p:sp>
          <p:sp>
            <p:nvSpPr>
              <p:cNvPr id="74" name="Station">
                <a:extLst>
                  <a:ext uri="{FF2B5EF4-FFF2-40B4-BE49-F238E27FC236}">
                    <a16:creationId xmlns:a16="http://schemas.microsoft.com/office/drawing/2014/main" id="{9B63D6DE-D3F9-A5F9-459A-608977595F23}"/>
                  </a:ext>
                </a:extLst>
              </p:cNvPr>
              <p:cNvSpPr/>
              <p:nvPr/>
            </p:nvSpPr>
            <p:spPr>
              <a:xfrm>
                <a:off x="6748032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F918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A31C29C-3FF1-85A1-F70A-725E2E538966}"/>
                </a:ext>
              </a:extLst>
            </p:cNvPr>
            <p:cNvGrpSpPr/>
            <p:nvPr/>
          </p:nvGrpSpPr>
          <p:grpSpPr>
            <a:xfrm>
              <a:off x="6748032" y="1497996"/>
              <a:ext cx="934800" cy="197600"/>
              <a:chOff x="6748032" y="1497996"/>
              <a:chExt cx="934800" cy="197600"/>
            </a:xfrm>
          </p:grpSpPr>
          <p:sp>
            <p:nvSpPr>
              <p:cNvPr id="71" name="Label">
                <a:extLst>
                  <a:ext uri="{FF2B5EF4-FFF2-40B4-BE49-F238E27FC236}">
                    <a16:creationId xmlns:a16="http://schemas.microsoft.com/office/drawing/2014/main" id="{53BC892D-6520-9DED-AD71-EF5B9CF47166}"/>
                  </a:ext>
                </a:extLst>
              </p:cNvPr>
              <p:cNvSpPr/>
              <p:nvPr/>
            </p:nvSpPr>
            <p:spPr>
              <a:xfrm>
                <a:off x="6953232" y="1497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Selawik</a:t>
                </a:r>
              </a:p>
            </p:txBody>
          </p:sp>
          <p:sp>
            <p:nvSpPr>
              <p:cNvPr id="72" name="Station">
                <a:extLst>
                  <a:ext uri="{FF2B5EF4-FFF2-40B4-BE49-F238E27FC236}">
                    <a16:creationId xmlns:a16="http://schemas.microsoft.com/office/drawing/2014/main" id="{F0A7CCE8-6669-9D35-61EA-72F3699FDBD9}"/>
                  </a:ext>
                </a:extLst>
              </p:cNvPr>
              <p:cNvSpPr/>
              <p:nvPr/>
            </p:nvSpPr>
            <p:spPr>
              <a:xfrm>
                <a:off x="6748032" y="1535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8C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Label">
              <a:extLst>
                <a:ext uri="{FF2B5EF4-FFF2-40B4-BE49-F238E27FC236}">
                  <a16:creationId xmlns:a16="http://schemas.microsoft.com/office/drawing/2014/main" id="{A968C281-ABAD-A624-754D-12A2CFC8373C}"/>
                </a:ext>
              </a:extLst>
            </p:cNvPr>
            <p:cNvSpPr/>
            <p:nvPr/>
          </p:nvSpPr>
          <p:spPr>
            <a:xfrm>
              <a:off x="5866660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Hyder</a:t>
              </a:r>
            </a:p>
          </p:txBody>
        </p:sp>
        <p:sp>
          <p:nvSpPr>
            <p:cNvPr id="51" name="Station">
              <a:extLst>
                <a:ext uri="{FF2B5EF4-FFF2-40B4-BE49-F238E27FC236}">
                  <a16:creationId xmlns:a16="http://schemas.microsoft.com/office/drawing/2014/main" id="{E57F541C-F807-5205-C6FD-898EB55A671E}"/>
                </a:ext>
              </a:extLst>
            </p:cNvPr>
            <p:cNvSpPr/>
            <p:nvPr/>
          </p:nvSpPr>
          <p:spPr>
            <a:xfrm>
              <a:off x="5661460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62F0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abel">
              <a:extLst>
                <a:ext uri="{FF2B5EF4-FFF2-40B4-BE49-F238E27FC236}">
                  <a16:creationId xmlns:a16="http://schemas.microsoft.com/office/drawing/2014/main" id="{431B5D6C-C2A5-F5B3-2BC7-E14D4AD95084}"/>
                </a:ext>
              </a:extLst>
            </p:cNvPr>
            <p:cNvSpPr/>
            <p:nvPr/>
          </p:nvSpPr>
          <p:spPr>
            <a:xfrm>
              <a:off x="4772336" y="2622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Cordova</a:t>
              </a:r>
            </a:p>
          </p:txBody>
        </p:sp>
        <p:sp>
          <p:nvSpPr>
            <p:cNvPr id="53" name="Station">
              <a:extLst>
                <a:ext uri="{FF2B5EF4-FFF2-40B4-BE49-F238E27FC236}">
                  <a16:creationId xmlns:a16="http://schemas.microsoft.com/office/drawing/2014/main" id="{1AA6857A-8DF7-579B-4917-520FD186334A}"/>
                </a:ext>
              </a:extLst>
            </p:cNvPr>
            <p:cNvSpPr/>
            <p:nvPr/>
          </p:nvSpPr>
          <p:spPr>
            <a:xfrm>
              <a:off x="4567136" y="2660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C9DF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0C43397-3068-E294-EE50-97D82C03720B}"/>
                </a:ext>
              </a:extLst>
            </p:cNvPr>
            <p:cNvGrpSpPr/>
            <p:nvPr/>
          </p:nvGrpSpPr>
          <p:grpSpPr>
            <a:xfrm>
              <a:off x="5657584" y="2341596"/>
              <a:ext cx="934800" cy="197600"/>
              <a:chOff x="5657584" y="2341596"/>
              <a:chExt cx="934800" cy="197600"/>
            </a:xfrm>
          </p:grpSpPr>
          <p:sp>
            <p:nvSpPr>
              <p:cNvPr id="69" name="Label">
                <a:extLst>
                  <a:ext uri="{FF2B5EF4-FFF2-40B4-BE49-F238E27FC236}">
                    <a16:creationId xmlns:a16="http://schemas.microsoft.com/office/drawing/2014/main" id="{DE35C13B-003A-5E36-9C2B-585BBE16C5FF}"/>
                  </a:ext>
                </a:extLst>
              </p:cNvPr>
              <p:cNvSpPr/>
              <p:nvPr/>
            </p:nvSpPr>
            <p:spPr>
              <a:xfrm>
                <a:off x="5862784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King Salmon</a:t>
                </a:r>
              </a:p>
            </p:txBody>
          </p:sp>
          <p:sp>
            <p:nvSpPr>
              <p:cNvPr id="70" name="Station">
                <a:extLst>
                  <a:ext uri="{FF2B5EF4-FFF2-40B4-BE49-F238E27FC236}">
                    <a16:creationId xmlns:a16="http://schemas.microsoft.com/office/drawing/2014/main" id="{47387B98-CC30-28A8-4ACB-0EE17FD634DA}"/>
                  </a:ext>
                </a:extLst>
              </p:cNvPr>
              <p:cNvSpPr/>
              <p:nvPr/>
            </p:nvSpPr>
            <p:spPr>
              <a:xfrm>
                <a:off x="5657584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94124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58B6A9C-64C1-5479-90B2-DF4EEAA3EE19}"/>
                </a:ext>
              </a:extLst>
            </p:cNvPr>
            <p:cNvGrpSpPr/>
            <p:nvPr/>
          </p:nvGrpSpPr>
          <p:grpSpPr>
            <a:xfrm>
              <a:off x="6748032" y="1779196"/>
              <a:ext cx="934800" cy="197600"/>
              <a:chOff x="6748032" y="1779196"/>
              <a:chExt cx="934800" cy="197600"/>
            </a:xfrm>
          </p:grpSpPr>
          <p:sp>
            <p:nvSpPr>
              <p:cNvPr id="67" name="Label">
                <a:extLst>
                  <a:ext uri="{FF2B5EF4-FFF2-40B4-BE49-F238E27FC236}">
                    <a16:creationId xmlns:a16="http://schemas.microsoft.com/office/drawing/2014/main" id="{9890CCAB-C45E-03BD-FAA8-D2EDBB09CFE9}"/>
                  </a:ext>
                </a:extLst>
              </p:cNvPr>
              <p:cNvSpPr/>
              <p:nvPr/>
            </p:nvSpPr>
            <p:spPr>
              <a:xfrm>
                <a:off x="6953232" y="1779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Seward</a:t>
                </a:r>
              </a:p>
            </p:txBody>
          </p:sp>
          <p:sp>
            <p:nvSpPr>
              <p:cNvPr id="68" name="Station">
                <a:extLst>
                  <a:ext uri="{FF2B5EF4-FFF2-40B4-BE49-F238E27FC236}">
                    <a16:creationId xmlns:a16="http://schemas.microsoft.com/office/drawing/2014/main" id="{F22EBC47-C9B5-2182-5CB1-CC3F0B928CAD}"/>
                  </a:ext>
                </a:extLst>
              </p:cNvPr>
              <p:cNvSpPr/>
              <p:nvPr/>
            </p:nvSpPr>
            <p:spPr>
              <a:xfrm>
                <a:off x="6748032" y="1817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BD0F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BE58C19-4DDB-F35F-F0F7-8D4D2829EA4E}"/>
                </a:ext>
              </a:extLst>
            </p:cNvPr>
            <p:cNvGrpSpPr/>
            <p:nvPr/>
          </p:nvGrpSpPr>
          <p:grpSpPr>
            <a:xfrm>
              <a:off x="6748032" y="2903996"/>
              <a:ext cx="934800" cy="197600"/>
              <a:chOff x="6748032" y="2903996"/>
              <a:chExt cx="934800" cy="197600"/>
            </a:xfrm>
          </p:grpSpPr>
          <p:sp>
            <p:nvSpPr>
              <p:cNvPr id="65" name="Label">
                <a:extLst>
                  <a:ext uri="{FF2B5EF4-FFF2-40B4-BE49-F238E27FC236}">
                    <a16:creationId xmlns:a16="http://schemas.microsoft.com/office/drawing/2014/main" id="{6FCC496A-6712-5014-56EF-768A127B27AA}"/>
                  </a:ext>
                </a:extLst>
              </p:cNvPr>
              <p:cNvSpPr/>
              <p:nvPr/>
            </p:nvSpPr>
            <p:spPr>
              <a:xfrm>
                <a:off x="6953232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Thorne Bay</a:t>
                </a:r>
              </a:p>
            </p:txBody>
          </p:sp>
          <p:sp>
            <p:nvSpPr>
              <p:cNvPr id="66" name="Station">
                <a:extLst>
                  <a:ext uri="{FF2B5EF4-FFF2-40B4-BE49-F238E27FC236}">
                    <a16:creationId xmlns:a16="http://schemas.microsoft.com/office/drawing/2014/main" id="{F408AD7E-B113-D329-1857-40BC4980BD7B}"/>
                  </a:ext>
                </a:extLst>
              </p:cNvPr>
              <p:cNvSpPr/>
              <p:nvPr/>
            </p:nvSpPr>
            <p:spPr>
              <a:xfrm>
                <a:off x="6748032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375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2AE22B5-45EF-CB30-F00B-D5F6EE18A20A}"/>
                </a:ext>
              </a:extLst>
            </p:cNvPr>
            <p:cNvGrpSpPr/>
            <p:nvPr/>
          </p:nvGrpSpPr>
          <p:grpSpPr>
            <a:xfrm>
              <a:off x="5657584" y="3185196"/>
              <a:ext cx="934800" cy="197600"/>
              <a:chOff x="5657584" y="3185196"/>
              <a:chExt cx="934800" cy="197600"/>
            </a:xfrm>
          </p:grpSpPr>
          <p:sp>
            <p:nvSpPr>
              <p:cNvPr id="63" name="Label">
                <a:extLst>
                  <a:ext uri="{FF2B5EF4-FFF2-40B4-BE49-F238E27FC236}">
                    <a16:creationId xmlns:a16="http://schemas.microsoft.com/office/drawing/2014/main" id="{47D35743-2E1D-E72F-CC88-A2CD3227E61F}"/>
                  </a:ext>
                </a:extLst>
              </p:cNvPr>
              <p:cNvSpPr/>
              <p:nvPr/>
            </p:nvSpPr>
            <p:spPr>
              <a:xfrm>
                <a:off x="5862784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Kuparuk</a:t>
                </a:r>
              </a:p>
            </p:txBody>
          </p:sp>
          <p:sp>
            <p:nvSpPr>
              <p:cNvPr id="64" name="Station">
                <a:extLst>
                  <a:ext uri="{FF2B5EF4-FFF2-40B4-BE49-F238E27FC236}">
                    <a16:creationId xmlns:a16="http://schemas.microsoft.com/office/drawing/2014/main" id="{081BE8FE-17ED-D385-28A7-A52E33187659}"/>
                  </a:ext>
                </a:extLst>
              </p:cNvPr>
              <p:cNvSpPr/>
              <p:nvPr/>
            </p:nvSpPr>
            <p:spPr>
              <a:xfrm>
                <a:off x="5657584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84E36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31918CC-B600-7459-6665-D4F99CC1BA9E}"/>
                </a:ext>
              </a:extLst>
            </p:cNvPr>
            <p:cNvGrpSpPr/>
            <p:nvPr/>
          </p:nvGrpSpPr>
          <p:grpSpPr>
            <a:xfrm>
              <a:off x="6748032" y="2622796"/>
              <a:ext cx="934800" cy="197600"/>
              <a:chOff x="6748032" y="2622796"/>
              <a:chExt cx="934800" cy="197600"/>
            </a:xfrm>
          </p:grpSpPr>
          <p:sp>
            <p:nvSpPr>
              <p:cNvPr id="61" name="Label">
                <a:extLst>
                  <a:ext uri="{FF2B5EF4-FFF2-40B4-BE49-F238E27FC236}">
                    <a16:creationId xmlns:a16="http://schemas.microsoft.com/office/drawing/2014/main" id="{47DCAB95-4B27-22E3-FBBB-9BB132B30E2D}"/>
                  </a:ext>
                </a:extLst>
              </p:cNvPr>
              <p:cNvSpPr/>
              <p:nvPr/>
            </p:nvSpPr>
            <p:spPr>
              <a:xfrm>
                <a:off x="6953232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Talkeetna</a:t>
                </a:r>
              </a:p>
            </p:txBody>
          </p:sp>
          <p:sp>
            <p:nvSpPr>
              <p:cNvPr id="62" name="Station">
                <a:extLst>
                  <a:ext uri="{FF2B5EF4-FFF2-40B4-BE49-F238E27FC236}">
                    <a16:creationId xmlns:a16="http://schemas.microsoft.com/office/drawing/2014/main" id="{03B8BF69-83F8-4D46-BF52-149C1278948B}"/>
                  </a:ext>
                </a:extLst>
              </p:cNvPr>
              <p:cNvSpPr/>
              <p:nvPr/>
            </p:nvSpPr>
            <p:spPr>
              <a:xfrm>
                <a:off x="6748032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5725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Label">
              <a:extLst>
                <a:ext uri="{FF2B5EF4-FFF2-40B4-BE49-F238E27FC236}">
                  <a16:creationId xmlns:a16="http://schemas.microsoft.com/office/drawing/2014/main" id="{711ED67F-EA13-7551-70FD-0F9EFB8327E8}"/>
                </a:ext>
              </a:extLst>
            </p:cNvPr>
            <p:cNvSpPr/>
            <p:nvPr/>
          </p:nvSpPr>
          <p:spPr>
            <a:xfrm>
              <a:off x="4772336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Aniak</a:t>
              </a:r>
            </a:p>
          </p:txBody>
        </p:sp>
        <p:sp>
          <p:nvSpPr>
            <p:cNvPr id="60" name="Station">
              <a:extLst>
                <a:ext uri="{FF2B5EF4-FFF2-40B4-BE49-F238E27FC236}">
                  <a16:creationId xmlns:a16="http://schemas.microsoft.com/office/drawing/2014/main" id="{48976D60-1700-FDC9-D637-0E1D45B62599}"/>
                </a:ext>
              </a:extLst>
            </p:cNvPr>
            <p:cNvSpPr/>
            <p:nvPr/>
          </p:nvSpPr>
          <p:spPr>
            <a:xfrm>
              <a:off x="4567136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7372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71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86E70-5DBC-FBA8-1E1D-45A74AC35758}"/>
              </a:ext>
            </a:extLst>
          </p:cNvPr>
          <p:cNvSpPr/>
          <p:nvPr/>
        </p:nvSpPr>
        <p:spPr>
          <a:xfrm>
            <a:off x="489185" y="677333"/>
            <a:ext cx="8447851" cy="6001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3A126-D0BD-F9E7-6BEC-87A46950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94" y="84546"/>
            <a:ext cx="10895106" cy="66334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cs typeface="Sabon Next LT"/>
              </a:rPr>
              <a:t>Speed Limits + Distance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DA5A1A93-8026-3639-482E-9E36C6F5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0" y="928658"/>
            <a:ext cx="7186562" cy="56205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D1524F-B8E5-1989-F2FA-561BBE6218DA}"/>
              </a:ext>
            </a:extLst>
          </p:cNvPr>
          <p:cNvGrpSpPr/>
          <p:nvPr/>
        </p:nvGrpSpPr>
        <p:grpSpPr>
          <a:xfrm>
            <a:off x="7796774" y="1111061"/>
            <a:ext cx="4313000" cy="4313000"/>
            <a:chOff x="3919084" y="937336"/>
            <a:chExt cx="4313000" cy="4313000"/>
          </a:xfrm>
        </p:grpSpPr>
        <p:sp>
          <p:nvSpPr>
            <p:cNvPr id="6" name="Square">
              <a:extLst>
                <a:ext uri="{FF2B5EF4-FFF2-40B4-BE49-F238E27FC236}">
                  <a16:creationId xmlns:a16="http://schemas.microsoft.com/office/drawing/2014/main" id="{B93113B0-1698-D9CB-3A04-923B750EFB3D}"/>
                </a:ext>
              </a:extLst>
            </p:cNvPr>
            <p:cNvSpPr/>
            <p:nvPr/>
          </p:nvSpPr>
          <p:spPr>
            <a:xfrm>
              <a:off x="4226048" y="990536"/>
              <a:ext cx="3805624" cy="3805624"/>
            </a:xfrm>
            <a:custGeom>
              <a:avLst/>
              <a:gdLst>
                <a:gd name="connsiteX0" fmla="*/ 0 w 3805624"/>
                <a:gd name="connsiteY0" fmla="*/ 1902812 h 3805624"/>
                <a:gd name="connsiteX1" fmla="*/ 1902812 w 3805624"/>
                <a:gd name="connsiteY1" fmla="*/ 0 h 3805624"/>
                <a:gd name="connsiteX2" fmla="*/ 3805624 w 3805624"/>
                <a:gd name="connsiteY2" fmla="*/ 1902812 h 3805624"/>
                <a:gd name="connsiteX3" fmla="*/ 1902812 w 3805624"/>
                <a:gd name="connsiteY3" fmla="*/ 3805624 h 380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5624" h="3805624" stroke="0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  <a:path w="3805624" h="3805624" fill="none">
                  <a:moveTo>
                    <a:pt x="3805624" y="3805624"/>
                  </a:moveTo>
                  <a:lnTo>
                    <a:pt x="3805624" y="0"/>
                  </a:lnTo>
                  <a:lnTo>
                    <a:pt x="0" y="0"/>
                  </a:lnTo>
                  <a:lnTo>
                    <a:pt x="0" y="3805624"/>
                  </a:lnTo>
                  <a:lnTo>
                    <a:pt x="3805624" y="3805624"/>
                  </a:ln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abel">
              <a:extLst>
                <a:ext uri="{FF2B5EF4-FFF2-40B4-BE49-F238E27FC236}">
                  <a16:creationId xmlns:a16="http://schemas.microsoft.com/office/drawing/2014/main" id="{A0CE1A21-E73E-8D47-8C10-2F609BFCFA20}"/>
                </a:ext>
              </a:extLst>
            </p:cNvPr>
            <p:cNvSpPr/>
            <p:nvPr/>
          </p:nvSpPr>
          <p:spPr>
            <a:xfrm>
              <a:off x="5254860" y="1127334"/>
              <a:ext cx="1748000" cy="370656"/>
            </a:xfrm>
            <a:custGeom>
              <a:avLst/>
              <a:gdLst>
                <a:gd name="connsiteX0" fmla="*/ 0 w 1748000"/>
                <a:gd name="connsiteY0" fmla="*/ 185328 h 370656"/>
                <a:gd name="connsiteX1" fmla="*/ 874000 w 1748000"/>
                <a:gd name="connsiteY1" fmla="*/ 0 h 370656"/>
                <a:gd name="connsiteX2" fmla="*/ 1748000 w 1748000"/>
                <a:gd name="connsiteY2" fmla="*/ 185328 h 370656"/>
                <a:gd name="connsiteX3" fmla="*/ 874000 w 1748000"/>
                <a:gd name="connsiteY3" fmla="*/ 370656 h 370656"/>
                <a:gd name="rtl" fmla="*/ 30400 w 1748000"/>
                <a:gd name="rtt" fmla="*/ 30400 h 370656"/>
                <a:gd name="rtr" fmla="*/ 1717600 w 1748000"/>
                <a:gd name="rtb" fmla="*/ 340256 h 37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748000" h="370656" stroke="0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  <a:path w="1748000" h="370656" fill="none">
                  <a:moveTo>
                    <a:pt x="66718" y="0"/>
                  </a:moveTo>
                  <a:lnTo>
                    <a:pt x="1681280" y="0"/>
                  </a:lnTo>
                  <a:cubicBezTo>
                    <a:pt x="1718132" y="0"/>
                    <a:pt x="1748000" y="29870"/>
                    <a:pt x="1748000" y="66718"/>
                  </a:cubicBezTo>
                  <a:lnTo>
                    <a:pt x="1748000" y="303938"/>
                  </a:lnTo>
                  <a:cubicBezTo>
                    <a:pt x="1748000" y="340786"/>
                    <a:pt x="1718132" y="370656"/>
                    <a:pt x="1681280" y="370656"/>
                  </a:cubicBezTo>
                  <a:lnTo>
                    <a:pt x="66718" y="370656"/>
                  </a:lnTo>
                  <a:cubicBezTo>
                    <a:pt x="29870" y="370656"/>
                    <a:pt x="0" y="340786"/>
                    <a:pt x="0" y="303938"/>
                  </a:cubicBezTo>
                  <a:lnTo>
                    <a:pt x="0" y="66718"/>
                  </a:lnTo>
                  <a:cubicBezTo>
                    <a:pt x="0" y="29870"/>
                    <a:pt x="29870" y="0"/>
                    <a:pt x="66718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064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8" name="Rounded Square">
              <a:extLst>
                <a:ext uri="{FF2B5EF4-FFF2-40B4-BE49-F238E27FC236}">
                  <a16:creationId xmlns:a16="http://schemas.microsoft.com/office/drawing/2014/main" id="{DFC793D6-6875-9EEF-CC78-030F69250E56}"/>
                </a:ext>
              </a:extLst>
            </p:cNvPr>
            <p:cNvSpPr/>
            <p:nvPr/>
          </p:nvSpPr>
          <p:spPr>
            <a:xfrm>
              <a:off x="3919084" y="937336"/>
              <a:ext cx="4313000" cy="4313000"/>
            </a:xfrm>
            <a:custGeom>
              <a:avLst/>
              <a:gdLst>
                <a:gd name="connsiteX0" fmla="*/ 0 w 4313000"/>
                <a:gd name="connsiteY0" fmla="*/ 2156500 h 4313000"/>
                <a:gd name="connsiteX1" fmla="*/ 2156500 w 4313000"/>
                <a:gd name="connsiteY1" fmla="*/ 0 h 4313000"/>
                <a:gd name="connsiteX2" fmla="*/ 4313000 w 4313000"/>
                <a:gd name="connsiteY2" fmla="*/ 2156500 h 4313000"/>
                <a:gd name="connsiteX3" fmla="*/ 2156500 w 4313000"/>
                <a:gd name="connsiteY3" fmla="*/ 4313000 h 4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00" h="4313000" stroke="0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  <a:path w="4313000" h="4313000" fill="none">
                  <a:moveTo>
                    <a:pt x="4313000" y="4229400"/>
                  </a:moveTo>
                  <a:lnTo>
                    <a:pt x="4313000" y="83600"/>
                  </a:lnTo>
                  <a:cubicBezTo>
                    <a:pt x="4313000" y="37453"/>
                    <a:pt x="4275547" y="0"/>
                    <a:pt x="42294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4229400"/>
                  </a:lnTo>
                  <a:cubicBezTo>
                    <a:pt x="0" y="4275547"/>
                    <a:pt x="37453" y="4313000"/>
                    <a:pt x="83600" y="4313000"/>
                  </a:cubicBezTo>
                  <a:lnTo>
                    <a:pt x="4229400" y="4313000"/>
                  </a:lnTo>
                  <a:cubicBezTo>
                    <a:pt x="4275547" y="4313000"/>
                    <a:pt x="4313000" y="4275547"/>
                    <a:pt x="4313000" y="4229400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101843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abel">
              <a:extLst>
                <a:ext uri="{FF2B5EF4-FFF2-40B4-BE49-F238E27FC236}">
                  <a16:creationId xmlns:a16="http://schemas.microsoft.com/office/drawing/2014/main" id="{E06741B8-4550-96A2-401B-E80194048C03}"/>
                </a:ext>
              </a:extLst>
            </p:cNvPr>
            <p:cNvSpPr/>
            <p:nvPr/>
          </p:nvSpPr>
          <p:spPr>
            <a:xfrm>
              <a:off x="5350149" y="1047536"/>
              <a:ext cx="1557415" cy="281200"/>
            </a:xfrm>
            <a:custGeom>
              <a:avLst/>
              <a:gdLst>
                <a:gd name="connsiteX0" fmla="*/ 0 w 1557415"/>
                <a:gd name="connsiteY0" fmla="*/ 140600 h 281200"/>
                <a:gd name="connsiteX1" fmla="*/ 778707 w 1557415"/>
                <a:gd name="connsiteY1" fmla="*/ 0 h 281200"/>
                <a:gd name="connsiteX2" fmla="*/ 1557415 w 1557415"/>
                <a:gd name="connsiteY2" fmla="*/ 140600 h 281200"/>
                <a:gd name="connsiteX3" fmla="*/ 778707 w 1557415"/>
                <a:gd name="connsiteY3" fmla="*/ 281200 h 281200"/>
                <a:gd name="rtl" fmla="*/ 30404 w 1557415"/>
                <a:gd name="rtt" fmla="*/ 30400 h 281200"/>
                <a:gd name="rtr" fmla="*/ 1527019 w 1557415"/>
                <a:gd name="rtb" fmla="*/ 250800 h 2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1557415" h="281200" stroke="0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  <a:path w="1557415" h="281200" fill="none">
                  <a:moveTo>
                    <a:pt x="50616" y="0"/>
                  </a:moveTo>
                  <a:lnTo>
                    <a:pt x="1506799" y="0"/>
                  </a:lnTo>
                  <a:cubicBezTo>
                    <a:pt x="1534752" y="0"/>
                    <a:pt x="1557415" y="22661"/>
                    <a:pt x="1557415" y="50616"/>
                  </a:cubicBezTo>
                  <a:lnTo>
                    <a:pt x="1557415" y="230584"/>
                  </a:lnTo>
                  <a:cubicBezTo>
                    <a:pt x="1557415" y="258539"/>
                    <a:pt x="1534752" y="281200"/>
                    <a:pt x="1506799" y="281200"/>
                  </a:cubicBezTo>
                  <a:lnTo>
                    <a:pt x="50616" y="281200"/>
                  </a:lnTo>
                  <a:cubicBezTo>
                    <a:pt x="22661" y="281200"/>
                    <a:pt x="0" y="258539"/>
                    <a:pt x="0" y="230584"/>
                  </a:cubicBezTo>
                  <a:lnTo>
                    <a:pt x="0" y="50616"/>
                  </a:lnTo>
                  <a:cubicBezTo>
                    <a:pt x="0" y="22661"/>
                    <a:pt x="22661" y="0"/>
                    <a:pt x="50616" y="0"/>
                  </a:cubicBez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101843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520" b="1" i="1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Legend</a:t>
              </a:r>
            </a:p>
          </p:txBody>
        </p:sp>
        <p:sp>
          <p:nvSpPr>
            <p:cNvPr id="10" name="Label">
              <a:extLst>
                <a:ext uri="{FF2B5EF4-FFF2-40B4-BE49-F238E27FC236}">
                  <a16:creationId xmlns:a16="http://schemas.microsoft.com/office/drawing/2014/main" id="{32F9C465-5179-A025-8661-4DEF9CEEF9FF}"/>
                </a:ext>
              </a:extLst>
            </p:cNvPr>
            <p:cNvSpPr/>
            <p:nvPr/>
          </p:nvSpPr>
          <p:spPr>
            <a:xfrm>
              <a:off x="4772336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Anchorage</a:t>
              </a:r>
            </a:p>
          </p:txBody>
        </p:sp>
        <p:sp>
          <p:nvSpPr>
            <p:cNvPr id="12" name="Station">
              <a:extLst>
                <a:ext uri="{FF2B5EF4-FFF2-40B4-BE49-F238E27FC236}">
                  <a16:creationId xmlns:a16="http://schemas.microsoft.com/office/drawing/2014/main" id="{78D82113-A786-510B-F924-D0CB09B03285}"/>
                </a:ext>
              </a:extLst>
            </p:cNvPr>
            <p:cNvSpPr/>
            <p:nvPr/>
          </p:nvSpPr>
          <p:spPr>
            <a:xfrm>
              <a:off x="4567136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AF112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abel">
              <a:extLst>
                <a:ext uri="{FF2B5EF4-FFF2-40B4-BE49-F238E27FC236}">
                  <a16:creationId xmlns:a16="http://schemas.microsoft.com/office/drawing/2014/main" id="{4DC0F3E6-1DE2-F03B-9932-CDBDC14EA292}"/>
                </a:ext>
              </a:extLst>
            </p:cNvPr>
            <p:cNvSpPr/>
            <p:nvPr/>
          </p:nvSpPr>
          <p:spPr>
            <a:xfrm>
              <a:off x="4772336" y="4028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Fairbanks</a:t>
              </a:r>
            </a:p>
          </p:txBody>
        </p:sp>
        <p:sp>
          <p:nvSpPr>
            <p:cNvPr id="14" name="Station">
              <a:extLst>
                <a:ext uri="{FF2B5EF4-FFF2-40B4-BE49-F238E27FC236}">
                  <a16:creationId xmlns:a16="http://schemas.microsoft.com/office/drawing/2014/main" id="{B8732B69-2E86-0CB6-60DF-ACB779F369FD}"/>
                </a:ext>
              </a:extLst>
            </p:cNvPr>
            <p:cNvSpPr/>
            <p:nvPr/>
          </p:nvSpPr>
          <p:spPr>
            <a:xfrm>
              <a:off x="4567136" y="4066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84462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abel">
              <a:extLst>
                <a:ext uri="{FF2B5EF4-FFF2-40B4-BE49-F238E27FC236}">
                  <a16:creationId xmlns:a16="http://schemas.microsoft.com/office/drawing/2014/main" id="{4B3FBE07-4794-E439-FBC6-CF7695EF5665}"/>
                </a:ext>
              </a:extLst>
            </p:cNvPr>
            <p:cNvSpPr/>
            <p:nvPr/>
          </p:nvSpPr>
          <p:spPr>
            <a:xfrm>
              <a:off x="5862784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Juneau</a:t>
              </a:r>
            </a:p>
          </p:txBody>
        </p:sp>
        <p:sp>
          <p:nvSpPr>
            <p:cNvPr id="16" name="Station">
              <a:extLst>
                <a:ext uri="{FF2B5EF4-FFF2-40B4-BE49-F238E27FC236}">
                  <a16:creationId xmlns:a16="http://schemas.microsoft.com/office/drawing/2014/main" id="{81A7F209-4E3E-4F77-C9F3-48134322F62F}"/>
                </a:ext>
              </a:extLst>
            </p:cNvPr>
            <p:cNvSpPr/>
            <p:nvPr/>
          </p:nvSpPr>
          <p:spPr>
            <a:xfrm>
              <a:off x="5657584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89BAD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abel">
              <a:extLst>
                <a:ext uri="{FF2B5EF4-FFF2-40B4-BE49-F238E27FC236}">
                  <a16:creationId xmlns:a16="http://schemas.microsoft.com/office/drawing/2014/main" id="{B47316E1-E177-5291-B185-2CFCFEF44FD8}"/>
                </a:ext>
              </a:extLst>
            </p:cNvPr>
            <p:cNvSpPr/>
            <p:nvPr/>
          </p:nvSpPr>
          <p:spPr>
            <a:xfrm>
              <a:off x="5862784" y="3747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Nome</a:t>
              </a:r>
            </a:p>
          </p:txBody>
        </p:sp>
        <p:sp>
          <p:nvSpPr>
            <p:cNvPr id="18" name="Station">
              <a:extLst>
                <a:ext uri="{FF2B5EF4-FFF2-40B4-BE49-F238E27FC236}">
                  <a16:creationId xmlns:a16="http://schemas.microsoft.com/office/drawing/2014/main" id="{99E6BB32-71AA-6AC2-C150-4C7EFF1B52E8}"/>
                </a:ext>
              </a:extLst>
            </p:cNvPr>
            <p:cNvSpPr/>
            <p:nvPr/>
          </p:nvSpPr>
          <p:spPr>
            <a:xfrm>
              <a:off x="5657584" y="3785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38AAC1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abel">
              <a:extLst>
                <a:ext uri="{FF2B5EF4-FFF2-40B4-BE49-F238E27FC236}">
                  <a16:creationId xmlns:a16="http://schemas.microsoft.com/office/drawing/2014/main" id="{421C5150-913D-01E7-8E7A-8B995F1351B3}"/>
                </a:ext>
              </a:extLst>
            </p:cNvPr>
            <p:cNvSpPr/>
            <p:nvPr/>
          </p:nvSpPr>
          <p:spPr>
            <a:xfrm>
              <a:off x="5862784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Ketchikan</a:t>
              </a:r>
            </a:p>
          </p:txBody>
        </p:sp>
        <p:sp>
          <p:nvSpPr>
            <p:cNvPr id="20" name="Station">
              <a:extLst>
                <a:ext uri="{FF2B5EF4-FFF2-40B4-BE49-F238E27FC236}">
                  <a16:creationId xmlns:a16="http://schemas.microsoft.com/office/drawing/2014/main" id="{67A7173E-4A60-EE68-1C41-897CD00A96FF}"/>
                </a:ext>
              </a:extLst>
            </p:cNvPr>
            <p:cNvSpPr/>
            <p:nvPr/>
          </p:nvSpPr>
          <p:spPr>
            <a:xfrm>
              <a:off x="5657584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5FDAEF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abel">
              <a:extLst>
                <a:ext uri="{FF2B5EF4-FFF2-40B4-BE49-F238E27FC236}">
                  <a16:creationId xmlns:a16="http://schemas.microsoft.com/office/drawing/2014/main" id="{787DFB9E-9593-263F-94D4-9B4A8C27E1B7}"/>
                </a:ext>
              </a:extLst>
            </p:cNvPr>
            <p:cNvSpPr/>
            <p:nvPr/>
          </p:nvSpPr>
          <p:spPr>
            <a:xfrm>
              <a:off x="4772336" y="23415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Bethel</a:t>
              </a:r>
            </a:p>
          </p:txBody>
        </p:sp>
        <p:sp>
          <p:nvSpPr>
            <p:cNvPr id="22" name="Station">
              <a:extLst>
                <a:ext uri="{FF2B5EF4-FFF2-40B4-BE49-F238E27FC236}">
                  <a16:creationId xmlns:a16="http://schemas.microsoft.com/office/drawing/2014/main" id="{8A5CD056-E7FB-B218-28D4-9862ACFC7562}"/>
                </a:ext>
              </a:extLst>
            </p:cNvPr>
            <p:cNvSpPr/>
            <p:nvPr/>
          </p:nvSpPr>
          <p:spPr>
            <a:xfrm>
              <a:off x="4567136" y="23795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25126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6FE113B5-53C8-42A4-DF19-2B7E3B88B926}"/>
                </a:ext>
              </a:extLst>
            </p:cNvPr>
            <p:cNvSpPr/>
            <p:nvPr/>
          </p:nvSpPr>
          <p:spPr>
            <a:xfrm>
              <a:off x="4772336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Barrow</a:t>
              </a:r>
            </a:p>
          </p:txBody>
        </p:sp>
        <p:sp>
          <p:nvSpPr>
            <p:cNvPr id="24" name="Station">
              <a:extLst>
                <a:ext uri="{FF2B5EF4-FFF2-40B4-BE49-F238E27FC236}">
                  <a16:creationId xmlns:a16="http://schemas.microsoft.com/office/drawing/2014/main" id="{55B7D3DD-9FDF-D6C7-8980-111BB4F26573}"/>
                </a:ext>
              </a:extLst>
            </p:cNvPr>
            <p:cNvSpPr/>
            <p:nvPr/>
          </p:nvSpPr>
          <p:spPr>
            <a:xfrm>
              <a:off x="4567136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F9518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abel">
              <a:extLst>
                <a:ext uri="{FF2B5EF4-FFF2-40B4-BE49-F238E27FC236}">
                  <a16:creationId xmlns:a16="http://schemas.microsoft.com/office/drawing/2014/main" id="{FC300F1E-2216-87B8-693A-2EB3700B2492}"/>
                </a:ext>
              </a:extLst>
            </p:cNvPr>
            <p:cNvSpPr/>
            <p:nvPr/>
          </p:nvSpPr>
          <p:spPr>
            <a:xfrm>
              <a:off x="6953232" y="20603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Sitka</a:t>
              </a:r>
            </a:p>
          </p:txBody>
        </p:sp>
        <p:sp>
          <p:nvSpPr>
            <p:cNvPr id="26" name="Station">
              <a:extLst>
                <a:ext uri="{FF2B5EF4-FFF2-40B4-BE49-F238E27FC236}">
                  <a16:creationId xmlns:a16="http://schemas.microsoft.com/office/drawing/2014/main" id="{527AFF44-E9C4-0655-C7AB-D572FF6F7D37}"/>
                </a:ext>
              </a:extLst>
            </p:cNvPr>
            <p:cNvSpPr/>
            <p:nvPr/>
          </p:nvSpPr>
          <p:spPr>
            <a:xfrm>
              <a:off x="6748032" y="20983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FDC55B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abel">
              <a:extLst>
                <a:ext uri="{FF2B5EF4-FFF2-40B4-BE49-F238E27FC236}">
                  <a16:creationId xmlns:a16="http://schemas.microsoft.com/office/drawing/2014/main" id="{88D419E1-9B93-4253-FF0F-AA2514BD354B}"/>
                </a:ext>
              </a:extLst>
            </p:cNvPr>
            <p:cNvSpPr/>
            <p:nvPr/>
          </p:nvSpPr>
          <p:spPr>
            <a:xfrm>
              <a:off x="4772336" y="4598560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Haines</a:t>
              </a:r>
            </a:p>
          </p:txBody>
        </p:sp>
        <p:sp>
          <p:nvSpPr>
            <p:cNvPr id="28" name="Station">
              <a:extLst>
                <a:ext uri="{FF2B5EF4-FFF2-40B4-BE49-F238E27FC236}">
                  <a16:creationId xmlns:a16="http://schemas.microsoft.com/office/drawing/2014/main" id="{7E2F80AE-4056-F99A-811F-8925D0118278}"/>
                </a:ext>
              </a:extLst>
            </p:cNvPr>
            <p:cNvSpPr/>
            <p:nvPr/>
          </p:nvSpPr>
          <p:spPr>
            <a:xfrm>
              <a:off x="4567136" y="4636560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16B69E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abel">
              <a:extLst>
                <a:ext uri="{FF2B5EF4-FFF2-40B4-BE49-F238E27FC236}">
                  <a16:creationId xmlns:a16="http://schemas.microsoft.com/office/drawing/2014/main" id="{95B1199B-FA4E-EEB6-B3B9-23883F183A6E}"/>
                </a:ext>
              </a:extLst>
            </p:cNvPr>
            <p:cNvSpPr/>
            <p:nvPr/>
          </p:nvSpPr>
          <p:spPr>
            <a:xfrm>
              <a:off x="5862784" y="2903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Kotzebue</a:t>
              </a:r>
            </a:p>
          </p:txBody>
        </p:sp>
        <p:sp>
          <p:nvSpPr>
            <p:cNvPr id="30" name="Station">
              <a:extLst>
                <a:ext uri="{FF2B5EF4-FFF2-40B4-BE49-F238E27FC236}">
                  <a16:creationId xmlns:a16="http://schemas.microsoft.com/office/drawing/2014/main" id="{92E950F5-C8D3-A6F9-5EA8-73F93283ABC2}"/>
                </a:ext>
              </a:extLst>
            </p:cNvPr>
            <p:cNvSpPr/>
            <p:nvPr/>
          </p:nvSpPr>
          <p:spPr>
            <a:xfrm>
              <a:off x="5657584" y="2941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66D8C7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25D9475-277C-4CEE-977F-1514DA5DECD2}"/>
                </a:ext>
              </a:extLst>
            </p:cNvPr>
            <p:cNvGrpSpPr/>
            <p:nvPr/>
          </p:nvGrpSpPr>
          <p:grpSpPr>
            <a:xfrm>
              <a:off x="4567136" y="3466396"/>
              <a:ext cx="934800" cy="197600"/>
              <a:chOff x="4567136" y="3466396"/>
              <a:chExt cx="934800" cy="197600"/>
            </a:xfrm>
          </p:grpSpPr>
          <p:sp>
            <p:nvSpPr>
              <p:cNvPr id="107" name="Label">
                <a:extLst>
                  <a:ext uri="{FF2B5EF4-FFF2-40B4-BE49-F238E27FC236}">
                    <a16:creationId xmlns:a16="http://schemas.microsoft.com/office/drawing/2014/main" id="{B6DF8C3D-578E-CB69-7692-75D2A2F743D6}"/>
                  </a:ext>
                </a:extLst>
              </p:cNvPr>
              <p:cNvSpPr/>
              <p:nvPr/>
            </p:nvSpPr>
            <p:spPr>
              <a:xfrm>
                <a:off x="4772336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Dillingham</a:t>
                </a:r>
              </a:p>
            </p:txBody>
          </p:sp>
          <p:sp>
            <p:nvSpPr>
              <p:cNvPr id="108" name="Station">
                <a:extLst>
                  <a:ext uri="{FF2B5EF4-FFF2-40B4-BE49-F238E27FC236}">
                    <a16:creationId xmlns:a16="http://schemas.microsoft.com/office/drawing/2014/main" id="{9C75DD78-3F00-58BB-2365-2B60B0C23A2F}"/>
                  </a:ext>
                </a:extLst>
              </p:cNvPr>
              <p:cNvSpPr/>
              <p:nvPr/>
            </p:nvSpPr>
            <p:spPr>
              <a:xfrm>
                <a:off x="4567136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268A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293986-43DA-0323-9F67-830778CCABAB}"/>
                </a:ext>
              </a:extLst>
            </p:cNvPr>
            <p:cNvGrpSpPr/>
            <p:nvPr/>
          </p:nvGrpSpPr>
          <p:grpSpPr>
            <a:xfrm>
              <a:off x="6748032" y="4309996"/>
              <a:ext cx="934800" cy="197600"/>
              <a:chOff x="6748032" y="4309996"/>
              <a:chExt cx="934800" cy="197600"/>
            </a:xfrm>
          </p:grpSpPr>
          <p:sp>
            <p:nvSpPr>
              <p:cNvPr id="105" name="Label">
                <a:extLst>
                  <a:ext uri="{FF2B5EF4-FFF2-40B4-BE49-F238E27FC236}">
                    <a16:creationId xmlns:a16="http://schemas.microsoft.com/office/drawing/2014/main" id="{37B19BD3-7417-B116-331E-3AB2AE9B6C65}"/>
                  </a:ext>
                </a:extLst>
              </p:cNvPr>
              <p:cNvSpPr/>
              <p:nvPr/>
            </p:nvSpPr>
            <p:spPr>
              <a:xfrm>
                <a:off x="6953232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Wrangell</a:t>
                </a:r>
              </a:p>
            </p:txBody>
          </p:sp>
          <p:sp>
            <p:nvSpPr>
              <p:cNvPr id="106" name="Station">
                <a:extLst>
                  <a:ext uri="{FF2B5EF4-FFF2-40B4-BE49-F238E27FC236}">
                    <a16:creationId xmlns:a16="http://schemas.microsoft.com/office/drawing/2014/main" id="{3C02B0AA-05D8-8565-C875-BEF3AF82080B}"/>
                  </a:ext>
                </a:extLst>
              </p:cNvPr>
              <p:cNvSpPr/>
              <p:nvPr/>
            </p:nvSpPr>
            <p:spPr>
              <a:xfrm>
                <a:off x="6748032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2D61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F877459-CA81-7D5A-A4BD-8FFC2E0A38C4}"/>
                </a:ext>
              </a:extLst>
            </p:cNvPr>
            <p:cNvGrpSpPr/>
            <p:nvPr/>
          </p:nvGrpSpPr>
          <p:grpSpPr>
            <a:xfrm>
              <a:off x="5657584" y="4598560"/>
              <a:ext cx="934800" cy="197600"/>
              <a:chOff x="5657584" y="4598560"/>
              <a:chExt cx="934800" cy="197600"/>
            </a:xfrm>
          </p:grpSpPr>
          <p:sp>
            <p:nvSpPr>
              <p:cNvPr id="103" name="Label">
                <a:extLst>
                  <a:ext uri="{FF2B5EF4-FFF2-40B4-BE49-F238E27FC236}">
                    <a16:creationId xmlns:a16="http://schemas.microsoft.com/office/drawing/2014/main" id="{D9C3E8AA-954D-AB30-8CD2-AFCEE4139107}"/>
                  </a:ext>
                </a:extLst>
              </p:cNvPr>
              <p:cNvSpPr/>
              <p:nvPr/>
            </p:nvSpPr>
            <p:spPr>
              <a:xfrm>
                <a:off x="5862784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Petersburg</a:t>
                </a:r>
              </a:p>
            </p:txBody>
          </p:sp>
          <p:sp>
            <p:nvSpPr>
              <p:cNvPr id="104" name="Station">
                <a:extLst>
                  <a:ext uri="{FF2B5EF4-FFF2-40B4-BE49-F238E27FC236}">
                    <a16:creationId xmlns:a16="http://schemas.microsoft.com/office/drawing/2014/main" id="{CFEDDCB6-12F6-9D8D-F7EA-2C1C12FA3C88}"/>
                  </a:ext>
                </a:extLst>
              </p:cNvPr>
              <p:cNvSpPr/>
              <p:nvPr/>
            </p:nvSpPr>
            <p:spPr>
              <a:xfrm>
                <a:off x="5657584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5A12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AF8BDE-BDAA-7A6F-ABC2-4F14DC68C1B8}"/>
                </a:ext>
              </a:extLst>
            </p:cNvPr>
            <p:cNvGrpSpPr/>
            <p:nvPr/>
          </p:nvGrpSpPr>
          <p:grpSpPr>
            <a:xfrm>
              <a:off x="6748032" y="2341596"/>
              <a:ext cx="934800" cy="197600"/>
              <a:chOff x="6748032" y="2341596"/>
              <a:chExt cx="934800" cy="197600"/>
            </a:xfrm>
          </p:grpSpPr>
          <p:sp>
            <p:nvSpPr>
              <p:cNvPr id="101" name="Label">
                <a:extLst>
                  <a:ext uri="{FF2B5EF4-FFF2-40B4-BE49-F238E27FC236}">
                    <a16:creationId xmlns:a16="http://schemas.microsoft.com/office/drawing/2014/main" id="{88812782-C13E-F113-602B-3398082F9708}"/>
                  </a:ext>
                </a:extLst>
              </p:cNvPr>
              <p:cNvSpPr/>
              <p:nvPr/>
            </p:nvSpPr>
            <p:spPr>
              <a:xfrm>
                <a:off x="6953232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Skagway</a:t>
                </a:r>
              </a:p>
            </p:txBody>
          </p:sp>
          <p:sp>
            <p:nvSpPr>
              <p:cNvPr id="102" name="Station">
                <a:extLst>
                  <a:ext uri="{FF2B5EF4-FFF2-40B4-BE49-F238E27FC236}">
                    <a16:creationId xmlns:a16="http://schemas.microsoft.com/office/drawing/2014/main" id="{0591F378-5528-1BB3-B028-43B860121809}"/>
                  </a:ext>
                </a:extLst>
              </p:cNvPr>
              <p:cNvSpPr/>
              <p:nvPr/>
            </p:nvSpPr>
            <p:spPr>
              <a:xfrm>
                <a:off x="6748032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1C3DC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9060954-D9CD-71CB-7E7E-71049E458B61}"/>
                </a:ext>
              </a:extLst>
            </p:cNvPr>
            <p:cNvGrpSpPr/>
            <p:nvPr/>
          </p:nvGrpSpPr>
          <p:grpSpPr>
            <a:xfrm>
              <a:off x="6748032" y="3466396"/>
              <a:ext cx="934800" cy="197600"/>
              <a:chOff x="6748032" y="3466396"/>
              <a:chExt cx="934800" cy="197600"/>
            </a:xfrm>
          </p:grpSpPr>
          <p:sp>
            <p:nvSpPr>
              <p:cNvPr id="99" name="Label">
                <a:extLst>
                  <a:ext uri="{FF2B5EF4-FFF2-40B4-BE49-F238E27FC236}">
                    <a16:creationId xmlns:a16="http://schemas.microsoft.com/office/drawing/2014/main" id="{7B190FE1-55DE-A845-4286-AB51A1C78052}"/>
                  </a:ext>
                </a:extLst>
              </p:cNvPr>
              <p:cNvSpPr/>
              <p:nvPr/>
            </p:nvSpPr>
            <p:spPr>
              <a:xfrm>
                <a:off x="6953232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Valdez</a:t>
                </a:r>
              </a:p>
            </p:txBody>
          </p:sp>
          <p:sp>
            <p:nvSpPr>
              <p:cNvPr id="100" name="Station">
                <a:extLst>
                  <a:ext uri="{FF2B5EF4-FFF2-40B4-BE49-F238E27FC236}">
                    <a16:creationId xmlns:a16="http://schemas.microsoft.com/office/drawing/2014/main" id="{152E3770-478E-F870-39D1-655D7F253621}"/>
                  </a:ext>
                </a:extLst>
              </p:cNvPr>
              <p:cNvSpPr/>
              <p:nvPr/>
            </p:nvSpPr>
            <p:spPr>
              <a:xfrm>
                <a:off x="6748032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3D04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34CFB1-94F0-EA97-79AE-1FFC807CBA64}"/>
                </a:ext>
              </a:extLst>
            </p:cNvPr>
            <p:cNvGrpSpPr/>
            <p:nvPr/>
          </p:nvGrpSpPr>
          <p:grpSpPr>
            <a:xfrm>
              <a:off x="5661460" y="4881736"/>
              <a:ext cx="934800" cy="197600"/>
              <a:chOff x="5661460" y="4881736"/>
              <a:chExt cx="934800" cy="197600"/>
            </a:xfrm>
          </p:grpSpPr>
          <p:sp>
            <p:nvSpPr>
              <p:cNvPr id="97" name="Label">
                <a:extLst>
                  <a:ext uri="{FF2B5EF4-FFF2-40B4-BE49-F238E27FC236}">
                    <a16:creationId xmlns:a16="http://schemas.microsoft.com/office/drawing/2014/main" id="{A1065463-999F-3352-27C8-7D3E38B36175}"/>
                  </a:ext>
                </a:extLst>
              </p:cNvPr>
              <p:cNvSpPr/>
              <p:nvPr/>
            </p:nvSpPr>
            <p:spPr>
              <a:xfrm>
                <a:off x="5866660" y="488173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P. Thomson</a:t>
                </a:r>
              </a:p>
            </p:txBody>
          </p:sp>
          <p:sp>
            <p:nvSpPr>
              <p:cNvPr id="98" name="Station">
                <a:extLst>
                  <a:ext uri="{FF2B5EF4-FFF2-40B4-BE49-F238E27FC236}">
                    <a16:creationId xmlns:a16="http://schemas.microsoft.com/office/drawing/2014/main" id="{72788411-E29C-E2FB-1C70-9DC22B315F6C}"/>
                  </a:ext>
                </a:extLst>
              </p:cNvPr>
              <p:cNvSpPr/>
              <p:nvPr/>
            </p:nvSpPr>
            <p:spPr>
              <a:xfrm>
                <a:off x="5661460" y="491973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C42F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BDA2D76-E964-F60E-BF9A-3C95271C1637}"/>
                </a:ext>
              </a:extLst>
            </p:cNvPr>
            <p:cNvGrpSpPr/>
            <p:nvPr/>
          </p:nvGrpSpPr>
          <p:grpSpPr>
            <a:xfrm>
              <a:off x="6748032" y="4028796"/>
              <a:ext cx="934800" cy="197600"/>
              <a:chOff x="6748032" y="4028796"/>
              <a:chExt cx="934800" cy="197600"/>
            </a:xfrm>
          </p:grpSpPr>
          <p:sp>
            <p:nvSpPr>
              <p:cNvPr id="95" name="Label">
                <a:extLst>
                  <a:ext uri="{FF2B5EF4-FFF2-40B4-BE49-F238E27FC236}">
                    <a16:creationId xmlns:a16="http://schemas.microsoft.com/office/drawing/2014/main" id="{FDC1B5F2-815A-AB68-F77C-5A50A1650D5D}"/>
                  </a:ext>
                </a:extLst>
              </p:cNvPr>
              <p:cNvSpPr/>
              <p:nvPr/>
            </p:nvSpPr>
            <p:spPr>
              <a:xfrm>
                <a:off x="6953232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Whitter</a:t>
                </a:r>
              </a:p>
            </p:txBody>
          </p:sp>
          <p:sp>
            <p:nvSpPr>
              <p:cNvPr id="96" name="Station">
                <a:extLst>
                  <a:ext uri="{FF2B5EF4-FFF2-40B4-BE49-F238E27FC236}">
                    <a16:creationId xmlns:a16="http://schemas.microsoft.com/office/drawing/2014/main" id="{19E367FB-127C-B907-F62E-E755EEA3FC0C}"/>
                  </a:ext>
                </a:extLst>
              </p:cNvPr>
              <p:cNvSpPr/>
              <p:nvPr/>
            </p:nvSpPr>
            <p:spPr>
              <a:xfrm>
                <a:off x="6748032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1F28A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38A7B84-BE3E-7F7D-4CD4-699678E48B73}"/>
                </a:ext>
              </a:extLst>
            </p:cNvPr>
            <p:cNvGrpSpPr/>
            <p:nvPr/>
          </p:nvGrpSpPr>
          <p:grpSpPr>
            <a:xfrm>
              <a:off x="5657584" y="4309996"/>
              <a:ext cx="934800" cy="197600"/>
              <a:chOff x="5657584" y="4309996"/>
              <a:chExt cx="934800" cy="197600"/>
            </a:xfrm>
          </p:grpSpPr>
          <p:sp>
            <p:nvSpPr>
              <p:cNvPr id="93" name="Label">
                <a:extLst>
                  <a:ext uri="{FF2B5EF4-FFF2-40B4-BE49-F238E27FC236}">
                    <a16:creationId xmlns:a16="http://schemas.microsoft.com/office/drawing/2014/main" id="{876CF652-FEFF-010E-96CD-621975997983}"/>
                  </a:ext>
                </a:extLst>
              </p:cNvPr>
              <p:cNvSpPr/>
              <p:nvPr/>
            </p:nvSpPr>
            <p:spPr>
              <a:xfrm>
                <a:off x="5862784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Palmer</a:t>
                </a:r>
              </a:p>
            </p:txBody>
          </p:sp>
          <p:sp>
            <p:nvSpPr>
              <p:cNvPr id="94" name="Station">
                <a:extLst>
                  <a:ext uri="{FF2B5EF4-FFF2-40B4-BE49-F238E27FC236}">
                    <a16:creationId xmlns:a16="http://schemas.microsoft.com/office/drawing/2014/main" id="{1BB09721-46C2-A983-A7C3-989D805A11BC}"/>
                  </a:ext>
                </a:extLst>
              </p:cNvPr>
              <p:cNvSpPr/>
              <p:nvPr/>
            </p:nvSpPr>
            <p:spPr>
              <a:xfrm>
                <a:off x="5657584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DD2D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3360893-1DA1-05D0-FA99-C1E9EA90B886}"/>
                </a:ext>
              </a:extLst>
            </p:cNvPr>
            <p:cNvGrpSpPr/>
            <p:nvPr/>
          </p:nvGrpSpPr>
          <p:grpSpPr>
            <a:xfrm>
              <a:off x="4567136" y="3185196"/>
              <a:ext cx="934800" cy="197600"/>
              <a:chOff x="4567136" y="3185196"/>
              <a:chExt cx="934800" cy="197600"/>
            </a:xfrm>
          </p:grpSpPr>
          <p:sp>
            <p:nvSpPr>
              <p:cNvPr id="91" name="Label">
                <a:extLst>
                  <a:ext uri="{FF2B5EF4-FFF2-40B4-BE49-F238E27FC236}">
                    <a16:creationId xmlns:a16="http://schemas.microsoft.com/office/drawing/2014/main" id="{FCBF9EFF-3E0C-B38C-CF52-A68ABD1531C5}"/>
                  </a:ext>
                </a:extLst>
              </p:cNvPr>
              <p:cNvSpPr/>
              <p:nvPr/>
            </p:nvSpPr>
            <p:spPr>
              <a:xfrm>
                <a:off x="4772336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Deadhorse</a:t>
                </a:r>
              </a:p>
            </p:txBody>
          </p:sp>
          <p:sp>
            <p:nvSpPr>
              <p:cNvPr id="92" name="Station">
                <a:extLst>
                  <a:ext uri="{FF2B5EF4-FFF2-40B4-BE49-F238E27FC236}">
                    <a16:creationId xmlns:a16="http://schemas.microsoft.com/office/drawing/2014/main" id="{C0EC277C-21D7-EF46-DA35-2263136EF31E}"/>
                  </a:ext>
                </a:extLst>
              </p:cNvPr>
              <p:cNvSpPr/>
              <p:nvPr/>
            </p:nvSpPr>
            <p:spPr>
              <a:xfrm>
                <a:off x="4567136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B91F8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247DDB-A6A3-9981-36EC-816C85A8AC52}"/>
                </a:ext>
              </a:extLst>
            </p:cNvPr>
            <p:cNvGrpSpPr/>
            <p:nvPr/>
          </p:nvGrpSpPr>
          <p:grpSpPr>
            <a:xfrm>
              <a:off x="6748032" y="3747596"/>
              <a:ext cx="934800" cy="197600"/>
              <a:chOff x="6748032" y="3747596"/>
              <a:chExt cx="934800" cy="197600"/>
            </a:xfrm>
          </p:grpSpPr>
          <p:sp>
            <p:nvSpPr>
              <p:cNvPr id="89" name="Label">
                <a:extLst>
                  <a:ext uri="{FF2B5EF4-FFF2-40B4-BE49-F238E27FC236}">
                    <a16:creationId xmlns:a16="http://schemas.microsoft.com/office/drawing/2014/main" id="{22207658-88EA-4A46-84AD-75F658AC723E}"/>
                  </a:ext>
                </a:extLst>
              </p:cNvPr>
              <p:cNvSpPr/>
              <p:nvPr/>
            </p:nvSpPr>
            <p:spPr>
              <a:xfrm>
                <a:off x="6953232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Wasilla</a:t>
                </a:r>
              </a:p>
            </p:txBody>
          </p:sp>
          <p:sp>
            <p:nvSpPr>
              <p:cNvPr id="90" name="Station">
                <a:extLst>
                  <a:ext uri="{FF2B5EF4-FFF2-40B4-BE49-F238E27FC236}">
                    <a16:creationId xmlns:a16="http://schemas.microsoft.com/office/drawing/2014/main" id="{728535F0-57F4-0CAB-C84C-863B96FABAD3}"/>
                  </a:ext>
                </a:extLst>
              </p:cNvPr>
              <p:cNvSpPr/>
              <p:nvPr/>
            </p:nvSpPr>
            <p:spPr>
              <a:xfrm>
                <a:off x="6748032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BF64E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E09315-5195-BD79-894C-991164ACF918}"/>
                </a:ext>
              </a:extLst>
            </p:cNvPr>
            <p:cNvGrpSpPr/>
            <p:nvPr/>
          </p:nvGrpSpPr>
          <p:grpSpPr>
            <a:xfrm>
              <a:off x="5657584" y="3466396"/>
              <a:ext cx="934800" cy="197600"/>
              <a:chOff x="5657584" y="3466396"/>
              <a:chExt cx="934800" cy="197600"/>
            </a:xfrm>
          </p:grpSpPr>
          <p:sp>
            <p:nvSpPr>
              <p:cNvPr id="87" name="Label">
                <a:extLst>
                  <a:ext uri="{FF2B5EF4-FFF2-40B4-BE49-F238E27FC236}">
                    <a16:creationId xmlns:a16="http://schemas.microsoft.com/office/drawing/2014/main" id="{03241D24-303B-696F-5370-EE1FDD59CC73}"/>
                  </a:ext>
                </a:extLst>
              </p:cNvPr>
              <p:cNvSpPr/>
              <p:nvPr/>
            </p:nvSpPr>
            <p:spPr>
              <a:xfrm>
                <a:off x="5862784" y="34663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Manley H.S.</a:t>
                </a:r>
              </a:p>
            </p:txBody>
          </p:sp>
          <p:sp>
            <p:nvSpPr>
              <p:cNvPr id="88" name="Station">
                <a:extLst>
                  <a:ext uri="{FF2B5EF4-FFF2-40B4-BE49-F238E27FC236}">
                    <a16:creationId xmlns:a16="http://schemas.microsoft.com/office/drawing/2014/main" id="{19E8E77B-E091-1CAA-9051-D5D6D3FACC14}"/>
                  </a:ext>
                </a:extLst>
              </p:cNvPr>
              <p:cNvSpPr/>
              <p:nvPr/>
            </p:nvSpPr>
            <p:spPr>
              <a:xfrm>
                <a:off x="5657584" y="35043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36EFA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6456C62-93BB-643A-2AEA-58214F47B11A}"/>
                </a:ext>
              </a:extLst>
            </p:cNvPr>
            <p:cNvGrpSpPr/>
            <p:nvPr/>
          </p:nvGrpSpPr>
          <p:grpSpPr>
            <a:xfrm>
              <a:off x="4567136" y="3747596"/>
              <a:ext cx="934800" cy="197600"/>
              <a:chOff x="4567136" y="3747596"/>
              <a:chExt cx="934800" cy="197600"/>
            </a:xfrm>
          </p:grpSpPr>
          <p:sp>
            <p:nvSpPr>
              <p:cNvPr id="85" name="Label">
                <a:extLst>
                  <a:ext uri="{FF2B5EF4-FFF2-40B4-BE49-F238E27FC236}">
                    <a16:creationId xmlns:a16="http://schemas.microsoft.com/office/drawing/2014/main" id="{8CB48CE4-D33F-65C8-652E-F0F0008F8E4E}"/>
                  </a:ext>
                </a:extLst>
              </p:cNvPr>
              <p:cNvSpPr/>
              <p:nvPr/>
            </p:nvSpPr>
            <p:spPr>
              <a:xfrm>
                <a:off x="4772336" y="3747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Eagle</a:t>
                </a:r>
              </a:p>
            </p:txBody>
          </p:sp>
          <p:sp>
            <p:nvSpPr>
              <p:cNvPr id="86" name="Station">
                <a:extLst>
                  <a:ext uri="{FF2B5EF4-FFF2-40B4-BE49-F238E27FC236}">
                    <a16:creationId xmlns:a16="http://schemas.microsoft.com/office/drawing/2014/main" id="{3B36AAE2-728A-E6F5-17F0-5D66FCB91BB4}"/>
                  </a:ext>
                </a:extLst>
              </p:cNvPr>
              <p:cNvSpPr/>
              <p:nvPr/>
            </p:nvSpPr>
            <p:spPr>
              <a:xfrm>
                <a:off x="4567136" y="3785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9B51E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1AD5DD-BFAC-E01B-4521-42DA7642FB22}"/>
                </a:ext>
              </a:extLst>
            </p:cNvPr>
            <p:cNvGrpSpPr/>
            <p:nvPr/>
          </p:nvGrpSpPr>
          <p:grpSpPr>
            <a:xfrm>
              <a:off x="6748032" y="3185196"/>
              <a:ext cx="934800" cy="197600"/>
              <a:chOff x="6748032" y="3185196"/>
              <a:chExt cx="934800" cy="197600"/>
            </a:xfrm>
          </p:grpSpPr>
          <p:sp>
            <p:nvSpPr>
              <p:cNvPr id="83" name="Label">
                <a:extLst>
                  <a:ext uri="{FF2B5EF4-FFF2-40B4-BE49-F238E27FC236}">
                    <a16:creationId xmlns:a16="http://schemas.microsoft.com/office/drawing/2014/main" id="{4034DFA4-289A-9595-8F2E-02B2C6D8C6A8}"/>
                  </a:ext>
                </a:extLst>
              </p:cNvPr>
              <p:cNvSpPr/>
              <p:nvPr/>
            </p:nvSpPr>
            <p:spPr>
              <a:xfrm>
                <a:off x="6953232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Unalakleet</a:t>
                </a:r>
              </a:p>
            </p:txBody>
          </p:sp>
          <p:sp>
            <p:nvSpPr>
              <p:cNvPr id="84" name="Station">
                <a:extLst>
                  <a:ext uri="{FF2B5EF4-FFF2-40B4-BE49-F238E27FC236}">
                    <a16:creationId xmlns:a16="http://schemas.microsoft.com/office/drawing/2014/main" id="{F2FE42CE-F245-9B88-F6BB-4415B824216E}"/>
                  </a:ext>
                </a:extLst>
              </p:cNvPr>
              <p:cNvSpPr/>
              <p:nvPr/>
            </p:nvSpPr>
            <p:spPr>
              <a:xfrm>
                <a:off x="6748032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CA0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753D224-487A-CAB1-9104-541A3E129A15}"/>
                </a:ext>
              </a:extLst>
            </p:cNvPr>
            <p:cNvGrpSpPr/>
            <p:nvPr/>
          </p:nvGrpSpPr>
          <p:grpSpPr>
            <a:xfrm>
              <a:off x="4567136" y="4309996"/>
              <a:ext cx="934800" cy="197600"/>
              <a:chOff x="4567136" y="4309996"/>
              <a:chExt cx="934800" cy="197600"/>
            </a:xfrm>
          </p:grpSpPr>
          <p:sp>
            <p:nvSpPr>
              <p:cNvPr id="81" name="Label">
                <a:extLst>
                  <a:ext uri="{FF2B5EF4-FFF2-40B4-BE49-F238E27FC236}">
                    <a16:creationId xmlns:a16="http://schemas.microsoft.com/office/drawing/2014/main" id="{53AD1652-1F43-00BF-1FDE-D15A38E7D3C9}"/>
                  </a:ext>
                </a:extLst>
              </p:cNvPr>
              <p:cNvSpPr/>
              <p:nvPr/>
            </p:nvSpPr>
            <p:spPr>
              <a:xfrm>
                <a:off x="4772336" y="4309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Gustavus</a:t>
                </a:r>
              </a:p>
            </p:txBody>
          </p:sp>
          <p:sp>
            <p:nvSpPr>
              <p:cNvPr id="82" name="Station">
                <a:extLst>
                  <a:ext uri="{FF2B5EF4-FFF2-40B4-BE49-F238E27FC236}">
                    <a16:creationId xmlns:a16="http://schemas.microsoft.com/office/drawing/2014/main" id="{06923E6E-DE1D-0DF2-10E0-831F5450D8F6}"/>
                  </a:ext>
                </a:extLst>
              </p:cNvPr>
              <p:cNvSpPr/>
              <p:nvPr/>
            </p:nvSpPr>
            <p:spPr>
              <a:xfrm>
                <a:off x="4567136" y="4347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DCA2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7F22BB-4B30-6852-6EBA-7CEAE6B1EA73}"/>
                </a:ext>
              </a:extLst>
            </p:cNvPr>
            <p:cNvGrpSpPr/>
            <p:nvPr/>
          </p:nvGrpSpPr>
          <p:grpSpPr>
            <a:xfrm>
              <a:off x="4567136" y="2903996"/>
              <a:ext cx="934800" cy="197600"/>
              <a:chOff x="4567136" y="2903996"/>
              <a:chExt cx="934800" cy="197600"/>
            </a:xfrm>
          </p:grpSpPr>
          <p:sp>
            <p:nvSpPr>
              <p:cNvPr id="79" name="Label">
                <a:extLst>
                  <a:ext uri="{FF2B5EF4-FFF2-40B4-BE49-F238E27FC236}">
                    <a16:creationId xmlns:a16="http://schemas.microsoft.com/office/drawing/2014/main" id="{387D0461-3F00-8CE5-0FBB-FC74CBC4822F}"/>
                  </a:ext>
                </a:extLst>
              </p:cNvPr>
              <p:cNvSpPr/>
              <p:nvPr/>
            </p:nvSpPr>
            <p:spPr>
              <a:xfrm>
                <a:off x="4772336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Craig</a:t>
                </a:r>
              </a:p>
            </p:txBody>
          </p:sp>
          <p:sp>
            <p:nvSpPr>
              <p:cNvPr id="80" name="Station">
                <a:extLst>
                  <a:ext uri="{FF2B5EF4-FFF2-40B4-BE49-F238E27FC236}">
                    <a16:creationId xmlns:a16="http://schemas.microsoft.com/office/drawing/2014/main" id="{6FD6FD1F-EEE1-9D5A-CC25-8290B733AE15}"/>
                  </a:ext>
                </a:extLst>
              </p:cNvPr>
              <p:cNvSpPr/>
              <p:nvPr/>
            </p:nvSpPr>
            <p:spPr>
              <a:xfrm>
                <a:off x="4567136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BC85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D2A976-D11B-93B0-448A-24BA1AE45B51}"/>
                </a:ext>
              </a:extLst>
            </p:cNvPr>
            <p:cNvGrpSpPr/>
            <p:nvPr/>
          </p:nvGrpSpPr>
          <p:grpSpPr>
            <a:xfrm>
              <a:off x="5657584" y="4028796"/>
              <a:ext cx="934800" cy="197600"/>
              <a:chOff x="5657584" y="4028796"/>
              <a:chExt cx="934800" cy="197600"/>
            </a:xfrm>
          </p:grpSpPr>
          <p:sp>
            <p:nvSpPr>
              <p:cNvPr id="77" name="Label">
                <a:extLst>
                  <a:ext uri="{FF2B5EF4-FFF2-40B4-BE49-F238E27FC236}">
                    <a16:creationId xmlns:a16="http://schemas.microsoft.com/office/drawing/2014/main" id="{20C0F45B-EED7-9089-D190-76FB9C0D777C}"/>
                  </a:ext>
                </a:extLst>
              </p:cNvPr>
              <p:cNvSpPr/>
              <p:nvPr/>
            </p:nvSpPr>
            <p:spPr>
              <a:xfrm>
                <a:off x="5862784" y="4028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Nuiqsut</a:t>
                </a:r>
              </a:p>
            </p:txBody>
          </p:sp>
          <p:sp>
            <p:nvSpPr>
              <p:cNvPr id="78" name="Station">
                <a:extLst>
                  <a:ext uri="{FF2B5EF4-FFF2-40B4-BE49-F238E27FC236}">
                    <a16:creationId xmlns:a16="http://schemas.microsoft.com/office/drawing/2014/main" id="{4953386D-2B7B-C46F-C058-81E71A540D7C}"/>
                  </a:ext>
                </a:extLst>
              </p:cNvPr>
              <p:cNvSpPr/>
              <p:nvPr/>
            </p:nvSpPr>
            <p:spPr>
              <a:xfrm>
                <a:off x="5657584" y="4066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96363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84C3D4-46FD-A558-B32F-DCCC3F62B2C3}"/>
                </a:ext>
              </a:extLst>
            </p:cNvPr>
            <p:cNvGrpSpPr/>
            <p:nvPr/>
          </p:nvGrpSpPr>
          <p:grpSpPr>
            <a:xfrm>
              <a:off x="5657584" y="2622796"/>
              <a:ext cx="934800" cy="197600"/>
              <a:chOff x="5657584" y="2622796"/>
              <a:chExt cx="934800" cy="197600"/>
            </a:xfrm>
          </p:grpSpPr>
          <p:sp>
            <p:nvSpPr>
              <p:cNvPr id="75" name="Label">
                <a:extLst>
                  <a:ext uri="{FF2B5EF4-FFF2-40B4-BE49-F238E27FC236}">
                    <a16:creationId xmlns:a16="http://schemas.microsoft.com/office/drawing/2014/main" id="{15FDC981-58F2-C4DE-2134-DB5A90C76673}"/>
                  </a:ext>
                </a:extLst>
              </p:cNvPr>
              <p:cNvSpPr/>
              <p:nvPr/>
            </p:nvSpPr>
            <p:spPr>
              <a:xfrm>
                <a:off x="5862784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Klukwan</a:t>
                </a:r>
              </a:p>
            </p:txBody>
          </p:sp>
          <p:sp>
            <p:nvSpPr>
              <p:cNvPr id="76" name="Station">
                <a:extLst>
                  <a:ext uri="{FF2B5EF4-FFF2-40B4-BE49-F238E27FC236}">
                    <a16:creationId xmlns:a16="http://schemas.microsoft.com/office/drawing/2014/main" id="{76276DEA-826B-6501-32CE-0EB772595EE9}"/>
                  </a:ext>
                </a:extLst>
              </p:cNvPr>
              <p:cNvSpPr/>
              <p:nvPr/>
            </p:nvSpPr>
            <p:spPr>
              <a:xfrm>
                <a:off x="5657584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2E57D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A5C2FB-8E09-5676-4105-D8C91318DF5C}"/>
                </a:ext>
              </a:extLst>
            </p:cNvPr>
            <p:cNvGrpSpPr/>
            <p:nvPr/>
          </p:nvGrpSpPr>
          <p:grpSpPr>
            <a:xfrm>
              <a:off x="6748032" y="4598560"/>
              <a:ext cx="934800" cy="197600"/>
              <a:chOff x="6748032" y="4598560"/>
              <a:chExt cx="934800" cy="197600"/>
            </a:xfrm>
          </p:grpSpPr>
          <p:sp>
            <p:nvSpPr>
              <p:cNvPr id="73" name="Label">
                <a:extLst>
                  <a:ext uri="{FF2B5EF4-FFF2-40B4-BE49-F238E27FC236}">
                    <a16:creationId xmlns:a16="http://schemas.microsoft.com/office/drawing/2014/main" id="{BB9E2133-2222-6FFF-5C46-DCEA5D60C56A}"/>
                  </a:ext>
                </a:extLst>
              </p:cNvPr>
              <p:cNvSpPr/>
              <p:nvPr/>
            </p:nvSpPr>
            <p:spPr>
              <a:xfrm>
                <a:off x="6953232" y="4598560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Yakutat</a:t>
                </a:r>
              </a:p>
            </p:txBody>
          </p:sp>
          <p:sp>
            <p:nvSpPr>
              <p:cNvPr id="74" name="Station">
                <a:extLst>
                  <a:ext uri="{FF2B5EF4-FFF2-40B4-BE49-F238E27FC236}">
                    <a16:creationId xmlns:a16="http://schemas.microsoft.com/office/drawing/2014/main" id="{5EF4443A-3C14-EAC9-6E87-90500233A018}"/>
                  </a:ext>
                </a:extLst>
              </p:cNvPr>
              <p:cNvSpPr/>
              <p:nvPr/>
            </p:nvSpPr>
            <p:spPr>
              <a:xfrm>
                <a:off x="6748032" y="4636560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FF9189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427C48-AF7A-56E6-F328-B2936865AB34}"/>
                </a:ext>
              </a:extLst>
            </p:cNvPr>
            <p:cNvGrpSpPr/>
            <p:nvPr/>
          </p:nvGrpSpPr>
          <p:grpSpPr>
            <a:xfrm>
              <a:off x="6748032" y="1497996"/>
              <a:ext cx="934800" cy="197600"/>
              <a:chOff x="6748032" y="1497996"/>
              <a:chExt cx="934800" cy="197600"/>
            </a:xfrm>
          </p:grpSpPr>
          <p:sp>
            <p:nvSpPr>
              <p:cNvPr id="71" name="Label">
                <a:extLst>
                  <a:ext uri="{FF2B5EF4-FFF2-40B4-BE49-F238E27FC236}">
                    <a16:creationId xmlns:a16="http://schemas.microsoft.com/office/drawing/2014/main" id="{D8A4170E-1BCB-AD27-26C9-DCD8E1FFDBD8}"/>
                  </a:ext>
                </a:extLst>
              </p:cNvPr>
              <p:cNvSpPr/>
              <p:nvPr/>
            </p:nvSpPr>
            <p:spPr>
              <a:xfrm>
                <a:off x="6953232" y="1497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Selawik</a:t>
                </a:r>
              </a:p>
            </p:txBody>
          </p:sp>
          <p:sp>
            <p:nvSpPr>
              <p:cNvPr id="72" name="Station">
                <a:extLst>
                  <a:ext uri="{FF2B5EF4-FFF2-40B4-BE49-F238E27FC236}">
                    <a16:creationId xmlns:a16="http://schemas.microsoft.com/office/drawing/2014/main" id="{76A405A6-C5CD-DDE6-F5E3-12FFA1BE88A0}"/>
                  </a:ext>
                </a:extLst>
              </p:cNvPr>
              <p:cNvSpPr/>
              <p:nvPr/>
            </p:nvSpPr>
            <p:spPr>
              <a:xfrm>
                <a:off x="6748032" y="1535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628CFF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" name="Label">
              <a:extLst>
                <a:ext uri="{FF2B5EF4-FFF2-40B4-BE49-F238E27FC236}">
                  <a16:creationId xmlns:a16="http://schemas.microsoft.com/office/drawing/2014/main" id="{D745CA89-5BD6-7BF1-65A2-0063529A804B}"/>
                </a:ext>
              </a:extLst>
            </p:cNvPr>
            <p:cNvSpPr/>
            <p:nvPr/>
          </p:nvSpPr>
          <p:spPr>
            <a:xfrm>
              <a:off x="5866660" y="14979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Hyder</a:t>
              </a:r>
            </a:p>
          </p:txBody>
        </p:sp>
        <p:sp>
          <p:nvSpPr>
            <p:cNvPr id="51" name="Station">
              <a:extLst>
                <a:ext uri="{FF2B5EF4-FFF2-40B4-BE49-F238E27FC236}">
                  <a16:creationId xmlns:a16="http://schemas.microsoft.com/office/drawing/2014/main" id="{2D8D826D-A301-923A-5038-A45863A27CA5}"/>
                </a:ext>
              </a:extLst>
            </p:cNvPr>
            <p:cNvSpPr/>
            <p:nvPr/>
          </p:nvSpPr>
          <p:spPr>
            <a:xfrm>
              <a:off x="5661460" y="15359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762F00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abel">
              <a:extLst>
                <a:ext uri="{FF2B5EF4-FFF2-40B4-BE49-F238E27FC236}">
                  <a16:creationId xmlns:a16="http://schemas.microsoft.com/office/drawing/2014/main" id="{D8D5AFE1-784E-F168-57CE-F9CAD6F8FF22}"/>
                </a:ext>
              </a:extLst>
            </p:cNvPr>
            <p:cNvSpPr/>
            <p:nvPr/>
          </p:nvSpPr>
          <p:spPr>
            <a:xfrm>
              <a:off x="4772336" y="26227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Cordova</a:t>
              </a:r>
            </a:p>
          </p:txBody>
        </p:sp>
        <p:sp>
          <p:nvSpPr>
            <p:cNvPr id="53" name="Station">
              <a:extLst>
                <a:ext uri="{FF2B5EF4-FFF2-40B4-BE49-F238E27FC236}">
                  <a16:creationId xmlns:a16="http://schemas.microsoft.com/office/drawing/2014/main" id="{EBCB4C03-A6D1-FBCB-A1B8-CDCB520C4384}"/>
                </a:ext>
              </a:extLst>
            </p:cNvPr>
            <p:cNvSpPr/>
            <p:nvPr/>
          </p:nvSpPr>
          <p:spPr>
            <a:xfrm>
              <a:off x="4567136" y="26607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2C9DF5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3B05D1B-E263-E691-749B-14FA5AD454BE}"/>
                </a:ext>
              </a:extLst>
            </p:cNvPr>
            <p:cNvGrpSpPr/>
            <p:nvPr/>
          </p:nvGrpSpPr>
          <p:grpSpPr>
            <a:xfrm>
              <a:off x="5657584" y="2341596"/>
              <a:ext cx="934800" cy="197600"/>
              <a:chOff x="5657584" y="2341596"/>
              <a:chExt cx="934800" cy="197600"/>
            </a:xfrm>
          </p:grpSpPr>
          <p:sp>
            <p:nvSpPr>
              <p:cNvPr id="69" name="Label">
                <a:extLst>
                  <a:ext uri="{FF2B5EF4-FFF2-40B4-BE49-F238E27FC236}">
                    <a16:creationId xmlns:a16="http://schemas.microsoft.com/office/drawing/2014/main" id="{E9ABE6F7-FBA8-709E-89AC-9920826B5FA0}"/>
                  </a:ext>
                </a:extLst>
              </p:cNvPr>
              <p:cNvSpPr/>
              <p:nvPr/>
            </p:nvSpPr>
            <p:spPr>
              <a:xfrm>
                <a:off x="5862784" y="23415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King Salmon</a:t>
                </a:r>
              </a:p>
            </p:txBody>
          </p:sp>
          <p:sp>
            <p:nvSpPr>
              <p:cNvPr id="70" name="Station">
                <a:extLst>
                  <a:ext uri="{FF2B5EF4-FFF2-40B4-BE49-F238E27FC236}">
                    <a16:creationId xmlns:a16="http://schemas.microsoft.com/office/drawing/2014/main" id="{1C3C7250-5372-ACAE-DAFC-EAEFBC01DA49}"/>
                  </a:ext>
                </a:extLst>
              </p:cNvPr>
              <p:cNvSpPr/>
              <p:nvPr/>
            </p:nvSpPr>
            <p:spPr>
              <a:xfrm>
                <a:off x="5657584" y="23795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A94124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6B1C8B-8711-F09A-0E58-A303A5A09977}"/>
                </a:ext>
              </a:extLst>
            </p:cNvPr>
            <p:cNvGrpSpPr/>
            <p:nvPr/>
          </p:nvGrpSpPr>
          <p:grpSpPr>
            <a:xfrm>
              <a:off x="6748032" y="1779196"/>
              <a:ext cx="934800" cy="197600"/>
              <a:chOff x="6748032" y="1779196"/>
              <a:chExt cx="934800" cy="197600"/>
            </a:xfrm>
          </p:grpSpPr>
          <p:sp>
            <p:nvSpPr>
              <p:cNvPr id="67" name="Label">
                <a:extLst>
                  <a:ext uri="{FF2B5EF4-FFF2-40B4-BE49-F238E27FC236}">
                    <a16:creationId xmlns:a16="http://schemas.microsoft.com/office/drawing/2014/main" id="{45D2CC5B-2FB4-EE96-59F5-F6EBC6EBAB23}"/>
                  </a:ext>
                </a:extLst>
              </p:cNvPr>
              <p:cNvSpPr/>
              <p:nvPr/>
            </p:nvSpPr>
            <p:spPr>
              <a:xfrm>
                <a:off x="6953232" y="1779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Seward</a:t>
                </a:r>
              </a:p>
            </p:txBody>
          </p:sp>
          <p:sp>
            <p:nvSpPr>
              <p:cNvPr id="68" name="Station">
                <a:extLst>
                  <a:ext uri="{FF2B5EF4-FFF2-40B4-BE49-F238E27FC236}">
                    <a16:creationId xmlns:a16="http://schemas.microsoft.com/office/drawing/2014/main" id="{D2241DEC-ADE6-64B6-C19B-8AE8FE870762}"/>
                  </a:ext>
                </a:extLst>
              </p:cNvPr>
              <p:cNvSpPr/>
              <p:nvPr/>
            </p:nvSpPr>
            <p:spPr>
              <a:xfrm>
                <a:off x="6748032" y="1817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3BD0FB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AD8FE82-8EC2-36EF-0635-E91C6EE05EC9}"/>
                </a:ext>
              </a:extLst>
            </p:cNvPr>
            <p:cNvGrpSpPr/>
            <p:nvPr/>
          </p:nvGrpSpPr>
          <p:grpSpPr>
            <a:xfrm>
              <a:off x="6748032" y="2903996"/>
              <a:ext cx="934800" cy="197600"/>
              <a:chOff x="6748032" y="2903996"/>
              <a:chExt cx="934800" cy="197600"/>
            </a:xfrm>
          </p:grpSpPr>
          <p:sp>
            <p:nvSpPr>
              <p:cNvPr id="65" name="Label">
                <a:extLst>
                  <a:ext uri="{FF2B5EF4-FFF2-40B4-BE49-F238E27FC236}">
                    <a16:creationId xmlns:a16="http://schemas.microsoft.com/office/drawing/2014/main" id="{2583A28F-B20C-C1A4-30B7-98843E19465B}"/>
                  </a:ext>
                </a:extLst>
              </p:cNvPr>
              <p:cNvSpPr/>
              <p:nvPr/>
            </p:nvSpPr>
            <p:spPr>
              <a:xfrm>
                <a:off x="6953232" y="29039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Thorne Bay</a:t>
                </a:r>
              </a:p>
            </p:txBody>
          </p:sp>
          <p:sp>
            <p:nvSpPr>
              <p:cNvPr id="66" name="Station">
                <a:extLst>
                  <a:ext uri="{FF2B5EF4-FFF2-40B4-BE49-F238E27FC236}">
                    <a16:creationId xmlns:a16="http://schemas.microsoft.com/office/drawing/2014/main" id="{7F9CAF8D-0B9B-329A-121F-FC1B1DDDD38E}"/>
                  </a:ext>
                </a:extLst>
              </p:cNvPr>
              <p:cNvSpPr/>
              <p:nvPr/>
            </p:nvSpPr>
            <p:spPr>
              <a:xfrm>
                <a:off x="6748032" y="29419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E37557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6C2867-4FF4-FBC1-E9DE-EE3B65ED4968}"/>
                </a:ext>
              </a:extLst>
            </p:cNvPr>
            <p:cNvGrpSpPr/>
            <p:nvPr/>
          </p:nvGrpSpPr>
          <p:grpSpPr>
            <a:xfrm>
              <a:off x="5657584" y="3185196"/>
              <a:ext cx="934800" cy="197600"/>
              <a:chOff x="5657584" y="3185196"/>
              <a:chExt cx="934800" cy="197600"/>
            </a:xfrm>
          </p:grpSpPr>
          <p:sp>
            <p:nvSpPr>
              <p:cNvPr id="63" name="Label">
                <a:extLst>
                  <a:ext uri="{FF2B5EF4-FFF2-40B4-BE49-F238E27FC236}">
                    <a16:creationId xmlns:a16="http://schemas.microsoft.com/office/drawing/2014/main" id="{05EF04AF-70D3-A6F4-3D58-28161579E72C}"/>
                  </a:ext>
                </a:extLst>
              </p:cNvPr>
              <p:cNvSpPr/>
              <p:nvPr/>
            </p:nvSpPr>
            <p:spPr>
              <a:xfrm>
                <a:off x="5862784" y="31851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Kuparuk</a:t>
                </a:r>
              </a:p>
            </p:txBody>
          </p:sp>
          <p:sp>
            <p:nvSpPr>
              <p:cNvPr id="64" name="Station">
                <a:extLst>
                  <a:ext uri="{FF2B5EF4-FFF2-40B4-BE49-F238E27FC236}">
                    <a16:creationId xmlns:a16="http://schemas.microsoft.com/office/drawing/2014/main" id="{32C0F66B-48DD-FC6F-B781-EF9B03E1465C}"/>
                  </a:ext>
                </a:extLst>
              </p:cNvPr>
              <p:cNvSpPr/>
              <p:nvPr/>
            </p:nvSpPr>
            <p:spPr>
              <a:xfrm>
                <a:off x="5657584" y="32231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784E36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80ECE26-B98C-E848-7AB9-D54C542CE7A7}"/>
                </a:ext>
              </a:extLst>
            </p:cNvPr>
            <p:cNvGrpSpPr/>
            <p:nvPr/>
          </p:nvGrpSpPr>
          <p:grpSpPr>
            <a:xfrm>
              <a:off x="6748032" y="2622796"/>
              <a:ext cx="934800" cy="197600"/>
              <a:chOff x="6748032" y="2622796"/>
              <a:chExt cx="934800" cy="197600"/>
            </a:xfrm>
          </p:grpSpPr>
          <p:sp>
            <p:nvSpPr>
              <p:cNvPr id="61" name="Label">
                <a:extLst>
                  <a:ext uri="{FF2B5EF4-FFF2-40B4-BE49-F238E27FC236}">
                    <a16:creationId xmlns:a16="http://schemas.microsoft.com/office/drawing/2014/main" id="{29867E83-D381-4816-4472-D97474E437E6}"/>
                  </a:ext>
                </a:extLst>
              </p:cNvPr>
              <p:cNvSpPr/>
              <p:nvPr/>
            </p:nvSpPr>
            <p:spPr>
              <a:xfrm>
                <a:off x="6953232" y="2622796"/>
                <a:ext cx="729600" cy="197600"/>
              </a:xfrm>
              <a:custGeom>
                <a:avLst/>
                <a:gdLst>
                  <a:gd name="connsiteX0" fmla="*/ 0 w 729600"/>
                  <a:gd name="connsiteY0" fmla="*/ 98800 h 197600"/>
                  <a:gd name="connsiteX1" fmla="*/ 364800 w 729600"/>
                  <a:gd name="connsiteY1" fmla="*/ 0 h 197600"/>
                  <a:gd name="connsiteX2" fmla="*/ 729600 w 729600"/>
                  <a:gd name="connsiteY2" fmla="*/ 98800 h 197600"/>
                  <a:gd name="connsiteX3" fmla="*/ 364800 w 729600"/>
                  <a:gd name="connsiteY3" fmla="*/ 197600 h 197600"/>
                  <a:gd name="rtl" fmla="*/ 30400 w 729600"/>
                  <a:gd name="rtt" fmla="*/ 30400 h 197600"/>
                  <a:gd name="rtr" fmla="*/ 699200 w 729600"/>
                  <a:gd name="rtb" fmla="*/ 167200 h 19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rtl" t="rtt" r="rtr" b="rtb"/>
                <a:pathLst>
                  <a:path w="729600" h="197600" stroke="0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  <a:path w="729600" h="197600" fill="none">
                    <a:moveTo>
                      <a:pt x="35568" y="0"/>
                    </a:moveTo>
                    <a:lnTo>
                      <a:pt x="694032" y="0"/>
                    </a:lnTo>
                    <a:cubicBezTo>
                      <a:pt x="713676" y="0"/>
                      <a:pt x="729600" y="15924"/>
                      <a:pt x="729600" y="35568"/>
                    </a:cubicBezTo>
                    <a:lnTo>
                      <a:pt x="729600" y="162032"/>
                    </a:lnTo>
                    <a:cubicBezTo>
                      <a:pt x="729600" y="181676"/>
                      <a:pt x="713676" y="197600"/>
                      <a:pt x="694032" y="197600"/>
                    </a:cubicBezTo>
                    <a:lnTo>
                      <a:pt x="35568" y="197600"/>
                    </a:lnTo>
                    <a:cubicBezTo>
                      <a:pt x="15924" y="197600"/>
                      <a:pt x="0" y="181676"/>
                      <a:pt x="0" y="162032"/>
                    </a:cubicBezTo>
                    <a:lnTo>
                      <a:pt x="0" y="35568"/>
                    </a:lnTo>
                    <a:cubicBezTo>
                      <a:pt x="0" y="15924"/>
                      <a:pt x="15924" y="0"/>
                      <a:pt x="35568" y="0"/>
                    </a:cubicBezTo>
                    <a:close/>
                  </a:path>
                </a:pathLst>
              </a:custGeom>
              <a:solidFill>
                <a:srgbClr val="E8E9F5"/>
              </a:solidFill>
              <a:ln w="7600" cap="flat">
                <a:solidFill>
                  <a:srgbClr val="4155C6"/>
                </a:solidFill>
                <a:miter/>
              </a:ln>
            </p:spPr>
            <p:txBody>
              <a:bodyPr wrap="square" lIns="76200" tIns="38100" rIns="76200" bIns="38100" rtlCol="0" anchor="ctr"/>
              <a:lstStyle/>
              <a:p>
                <a:pPr algn="ctr"/>
                <a:r>
                  <a:rPr lang="zh-CN" altLang="en-US" sz="684" dirty="0">
                    <a:solidFill>
                      <a:srgbClr val="191919"/>
                    </a:solidFill>
                    <a:latin typeface="Arial"/>
                    <a:ea typeface="Arial"/>
                    <a:cs typeface="Arial"/>
                  </a:rPr>
                  <a:t>Talkeetna</a:t>
                </a:r>
              </a:p>
            </p:txBody>
          </p:sp>
          <p:sp>
            <p:nvSpPr>
              <p:cNvPr id="62" name="Station">
                <a:extLst>
                  <a:ext uri="{FF2B5EF4-FFF2-40B4-BE49-F238E27FC236}">
                    <a16:creationId xmlns:a16="http://schemas.microsoft.com/office/drawing/2014/main" id="{72EE7AFE-2909-2BA6-E162-1656C034A4F3}"/>
                  </a:ext>
                </a:extLst>
              </p:cNvPr>
              <p:cNvSpPr/>
              <p:nvPr/>
            </p:nvSpPr>
            <p:spPr>
              <a:xfrm>
                <a:off x="6748032" y="2660796"/>
                <a:ext cx="121600" cy="121600"/>
              </a:xfrm>
              <a:custGeom>
                <a:avLst/>
                <a:gdLst>
                  <a:gd name="connsiteX0" fmla="*/ 60800 w 121600"/>
                  <a:gd name="connsiteY0" fmla="*/ 60800 h 121600"/>
                </a:gdLst>
                <a:ahLst/>
                <a:cxnLst>
                  <a:cxn ang="0">
                    <a:pos x="connsiteX0" y="connsiteY0"/>
                  </a:cxn>
                </a:cxnLst>
                <a:rect l="l" t="t" r="r" b="b"/>
                <a:pathLst>
                  <a:path w="121600" h="121600" stroke="0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  <a:path w="121600" h="121600" fill="none">
                    <a:moveTo>
                      <a:pt x="0" y="60800"/>
                    </a:moveTo>
                    <a:cubicBezTo>
                      <a:pt x="0" y="27221"/>
                      <a:pt x="27221" y="0"/>
                      <a:pt x="60800" y="0"/>
                    </a:cubicBezTo>
                    <a:cubicBezTo>
                      <a:pt x="94379" y="0"/>
                      <a:pt x="121600" y="27221"/>
                      <a:pt x="121600" y="60800"/>
                    </a:cubicBezTo>
                    <a:cubicBezTo>
                      <a:pt x="121600" y="94379"/>
                      <a:pt x="94379" y="121600"/>
                      <a:pt x="60800" y="121600"/>
                    </a:cubicBezTo>
                    <a:cubicBezTo>
                      <a:pt x="27221" y="121600"/>
                      <a:pt x="0" y="94379"/>
                      <a:pt x="0" y="60800"/>
                    </a:cubicBezTo>
                    <a:close/>
                  </a:path>
                </a:pathLst>
              </a:custGeom>
              <a:solidFill>
                <a:srgbClr val="B57250"/>
              </a:solidFill>
              <a:ln w="22800" cap="flat">
                <a:solidFill>
                  <a:srgbClr val="4155C6"/>
                </a:solidFill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" name="Label">
              <a:extLst>
                <a:ext uri="{FF2B5EF4-FFF2-40B4-BE49-F238E27FC236}">
                  <a16:creationId xmlns:a16="http://schemas.microsoft.com/office/drawing/2014/main" id="{6EB30EB1-81C9-64B6-F08E-C0386C4176F8}"/>
                </a:ext>
              </a:extLst>
            </p:cNvPr>
            <p:cNvSpPr/>
            <p:nvPr/>
          </p:nvSpPr>
          <p:spPr>
            <a:xfrm>
              <a:off x="4772336" y="1779196"/>
              <a:ext cx="729600" cy="197600"/>
            </a:xfrm>
            <a:custGeom>
              <a:avLst/>
              <a:gdLst>
                <a:gd name="connsiteX0" fmla="*/ 0 w 729600"/>
                <a:gd name="connsiteY0" fmla="*/ 98800 h 197600"/>
                <a:gd name="connsiteX1" fmla="*/ 364800 w 729600"/>
                <a:gd name="connsiteY1" fmla="*/ 0 h 197600"/>
                <a:gd name="connsiteX2" fmla="*/ 729600 w 729600"/>
                <a:gd name="connsiteY2" fmla="*/ 98800 h 197600"/>
                <a:gd name="connsiteX3" fmla="*/ 364800 w 729600"/>
                <a:gd name="connsiteY3" fmla="*/ 197600 h 197600"/>
                <a:gd name="rtl" fmla="*/ 30400 w 729600"/>
                <a:gd name="rtt" fmla="*/ 30400 h 197600"/>
                <a:gd name="rtr" fmla="*/ 699200 w 729600"/>
                <a:gd name="rtb" fmla="*/ 167200 h 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rtl" t="rtt" r="rtr" b="rtb"/>
              <a:pathLst>
                <a:path w="729600" h="197600" stroke="0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  <a:path w="729600" h="197600" fill="none">
                  <a:moveTo>
                    <a:pt x="35568" y="0"/>
                  </a:moveTo>
                  <a:lnTo>
                    <a:pt x="694032" y="0"/>
                  </a:lnTo>
                  <a:cubicBezTo>
                    <a:pt x="713676" y="0"/>
                    <a:pt x="729600" y="15924"/>
                    <a:pt x="729600" y="35568"/>
                  </a:cubicBezTo>
                  <a:lnTo>
                    <a:pt x="729600" y="162032"/>
                  </a:lnTo>
                  <a:cubicBezTo>
                    <a:pt x="729600" y="181676"/>
                    <a:pt x="713676" y="197600"/>
                    <a:pt x="694032" y="197600"/>
                  </a:cubicBezTo>
                  <a:lnTo>
                    <a:pt x="35568" y="197600"/>
                  </a:lnTo>
                  <a:cubicBezTo>
                    <a:pt x="15924" y="197600"/>
                    <a:pt x="0" y="181676"/>
                    <a:pt x="0" y="162032"/>
                  </a:cubicBezTo>
                  <a:lnTo>
                    <a:pt x="0" y="35568"/>
                  </a:lnTo>
                  <a:cubicBezTo>
                    <a:pt x="0" y="15924"/>
                    <a:pt x="15924" y="0"/>
                    <a:pt x="35568" y="0"/>
                  </a:cubicBezTo>
                  <a:close/>
                </a:path>
              </a:pathLst>
            </a:custGeom>
            <a:solidFill>
              <a:srgbClr val="E8E9F5"/>
            </a:solidFill>
            <a:ln w="7600" cap="flat">
              <a:solidFill>
                <a:srgbClr val="4155C6"/>
              </a:solidFill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684" dirty="0">
                  <a:solidFill>
                    <a:srgbClr val="191919"/>
                  </a:solidFill>
                  <a:latin typeface="Arial"/>
                  <a:ea typeface="Arial"/>
                  <a:cs typeface="Arial"/>
                </a:rPr>
                <a:t>Aniak</a:t>
              </a:r>
            </a:p>
          </p:txBody>
        </p:sp>
        <p:sp>
          <p:nvSpPr>
            <p:cNvPr id="60" name="Station">
              <a:extLst>
                <a:ext uri="{FF2B5EF4-FFF2-40B4-BE49-F238E27FC236}">
                  <a16:creationId xmlns:a16="http://schemas.microsoft.com/office/drawing/2014/main" id="{A2B10773-4348-4C10-935B-0B7A4B33B18A}"/>
                </a:ext>
              </a:extLst>
            </p:cNvPr>
            <p:cNvSpPr/>
            <p:nvPr/>
          </p:nvSpPr>
          <p:spPr>
            <a:xfrm>
              <a:off x="4567136" y="1817196"/>
              <a:ext cx="121600" cy="121600"/>
            </a:xfrm>
            <a:custGeom>
              <a:avLst/>
              <a:gdLst>
                <a:gd name="connsiteX0" fmla="*/ 60800 w 121600"/>
                <a:gd name="connsiteY0" fmla="*/ 60800 h 121600"/>
              </a:gdLst>
              <a:ahLst/>
              <a:cxnLst>
                <a:cxn ang="0">
                  <a:pos x="connsiteX0" y="connsiteY0"/>
                </a:cxn>
              </a:cxnLst>
              <a:rect l="l" t="t" r="r" b="b"/>
              <a:pathLst>
                <a:path w="121600" h="121600" stroke="0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  <a:path w="121600" h="121600" fill="none">
                  <a:moveTo>
                    <a:pt x="0" y="60800"/>
                  </a:moveTo>
                  <a:cubicBezTo>
                    <a:pt x="0" y="27221"/>
                    <a:pt x="27221" y="0"/>
                    <a:pt x="60800" y="0"/>
                  </a:cubicBezTo>
                  <a:cubicBezTo>
                    <a:pt x="94379" y="0"/>
                    <a:pt x="121600" y="27221"/>
                    <a:pt x="121600" y="60800"/>
                  </a:cubicBezTo>
                  <a:cubicBezTo>
                    <a:pt x="121600" y="94379"/>
                    <a:pt x="94379" y="121600"/>
                    <a:pt x="60800" y="121600"/>
                  </a:cubicBezTo>
                  <a:cubicBezTo>
                    <a:pt x="27221" y="121600"/>
                    <a:pt x="0" y="94379"/>
                    <a:pt x="0" y="60800"/>
                  </a:cubicBezTo>
                  <a:close/>
                </a:path>
              </a:pathLst>
            </a:custGeom>
            <a:solidFill>
              <a:srgbClr val="E7372A"/>
            </a:solidFill>
            <a:ln w="22800" cap="flat">
              <a:solidFill>
                <a:srgbClr val="4155C6"/>
              </a:solidFill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51033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_2SEEDS">
      <a:dk1>
        <a:srgbClr val="000000"/>
      </a:dk1>
      <a:lt1>
        <a:srgbClr val="FFFFFF"/>
      </a:lt1>
      <a:dk2>
        <a:srgbClr val="242F41"/>
      </a:dk2>
      <a:lt2>
        <a:srgbClr val="E8E5E2"/>
      </a:lt2>
      <a:accent1>
        <a:srgbClr val="6194D8"/>
      </a:accent1>
      <a:accent2>
        <a:srgbClr val="4EAEC0"/>
      </a:accent2>
      <a:accent3>
        <a:srgbClr val="7D7FDF"/>
      </a:accent3>
      <a:accent4>
        <a:srgbClr val="D86361"/>
      </a:accent4>
      <a:accent5>
        <a:srgbClr val="D7935E"/>
      </a:accent5>
      <a:accent6>
        <a:srgbClr val="B1A34F"/>
      </a:accent6>
      <a:hlink>
        <a:srgbClr val="997E5C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2969</TotalTime>
  <Words>1712</Words>
  <Application>Microsoft Office PowerPoint</Application>
  <PresentationFormat>Widescreen</PresentationFormat>
  <Paragraphs>249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AvenirNext LT Pro Medium</vt:lpstr>
      <vt:lpstr>Sabon Next LT</vt:lpstr>
      <vt:lpstr>DappledVTI</vt:lpstr>
      <vt:lpstr>Path Finding for Alaskan Roads Depending on Season</vt:lpstr>
      <vt:lpstr>Big Problem</vt:lpstr>
      <vt:lpstr>Methodology</vt:lpstr>
      <vt:lpstr>Block Diagram</vt:lpstr>
      <vt:lpstr>Dataset</vt:lpstr>
      <vt:lpstr>Alaska Cities</vt:lpstr>
      <vt:lpstr>Road Closure</vt:lpstr>
      <vt:lpstr>Speed Limits</vt:lpstr>
      <vt:lpstr>Speed Limits + Distance</vt:lpstr>
      <vt:lpstr>Graphical Representation using Graphviz</vt:lpstr>
      <vt:lpstr>Data Entry</vt:lpstr>
      <vt:lpstr>Program Structure</vt:lpstr>
      <vt:lpstr>Dijkstra’s Algorithm</vt:lpstr>
      <vt:lpstr>Dijkstra’s Algorithm</vt:lpstr>
      <vt:lpstr>Floyd-Warshall Algorithm</vt:lpstr>
      <vt:lpstr>Floyd-Warshall Algorithm</vt:lpstr>
      <vt:lpstr>Johnson’s Algorithm</vt:lpstr>
      <vt:lpstr>Johnson’s Algorithm</vt:lpstr>
      <vt:lpstr>Experiment Design and Metrics</vt:lpstr>
      <vt:lpstr>Results</vt:lpstr>
      <vt:lpstr>Results Cont.</vt:lpstr>
      <vt:lpstr>Conclusion</vt:lpstr>
      <vt:lpstr>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</dc:title>
  <dc:creator/>
  <cp:lastModifiedBy>Kattenbraker, Jason</cp:lastModifiedBy>
  <cp:revision>233</cp:revision>
  <dcterms:created xsi:type="dcterms:W3CDTF">2023-11-23T19:39:43Z</dcterms:created>
  <dcterms:modified xsi:type="dcterms:W3CDTF">2023-11-29T17:28:38Z</dcterms:modified>
</cp:coreProperties>
</file>